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2"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F69935-57C0-4147-8A30-A9CAB5EEE1E2}"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56A7C-8201-4AFC-9438-BEBD9C4ABBA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69935-57C0-4147-8A30-A9CAB5EEE1E2}"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56A7C-8201-4AFC-9438-BEBD9C4ABB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69935-57C0-4147-8A30-A9CAB5EEE1E2}"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56A7C-8201-4AFC-9438-BEBD9C4ABB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69935-57C0-4147-8A30-A9CAB5EEE1E2}"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56A7C-8201-4AFC-9438-BEBD9C4ABB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F69935-57C0-4147-8A30-A9CAB5EEE1E2}"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56A7C-8201-4AFC-9438-BEBD9C4ABBA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F69935-57C0-4147-8A30-A9CAB5EEE1E2}" type="datetimeFigureOut">
              <a:rPr lang="en-US" smtClean="0"/>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56A7C-8201-4AFC-9438-BEBD9C4ABB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F69935-57C0-4147-8A30-A9CAB5EEE1E2}" type="datetimeFigureOut">
              <a:rPr lang="en-US" smtClean="0"/>
              <a:t>10/15/2012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956A7C-8201-4AFC-9438-BEBD9C4ABB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F69935-57C0-4147-8A30-A9CAB5EEE1E2}" type="datetimeFigureOut">
              <a:rPr lang="en-US" smtClean="0"/>
              <a:t>10/15/2012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956A7C-8201-4AFC-9438-BEBD9C4ABB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69935-57C0-4147-8A30-A9CAB5EEE1E2}" type="datetimeFigureOut">
              <a:rPr lang="en-US" smtClean="0"/>
              <a:t>10/15/2012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956A7C-8201-4AFC-9438-BEBD9C4ABB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F69935-57C0-4147-8A30-A9CAB5EEE1E2}" type="datetimeFigureOut">
              <a:rPr lang="en-US" smtClean="0"/>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56A7C-8201-4AFC-9438-BEBD9C4ABB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F69935-57C0-4147-8A30-A9CAB5EEE1E2}" type="datetimeFigureOut">
              <a:rPr lang="en-US" smtClean="0"/>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56A7C-8201-4AFC-9438-BEBD9C4ABBA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69935-57C0-4147-8A30-A9CAB5EEE1E2}" type="datetimeFigureOut">
              <a:rPr lang="en-US" smtClean="0"/>
              <a:t>10/15/2012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56A7C-8201-4AFC-9438-BEBD9C4ABBA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youtu.be/ayILjfYs7x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youtu.be/1hFEL1-bO2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youtu.be/Ud3mMj0AZZ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youtu.be/TIqdyLmeV2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Television Commercials</a:t>
            </a:r>
            <a:endParaRPr lang="en-US" dirty="0"/>
          </a:p>
        </p:txBody>
      </p:sp>
      <p:sp>
        <p:nvSpPr>
          <p:cNvPr id="3" name="Subtitle 2"/>
          <p:cNvSpPr>
            <a:spLocks noGrp="1"/>
          </p:cNvSpPr>
          <p:nvPr>
            <p:ph type="subTitle" idx="1"/>
          </p:nvPr>
        </p:nvSpPr>
        <p:spPr/>
        <p:txBody>
          <a:bodyPr/>
          <a:lstStyle/>
          <a:p>
            <a:r>
              <a:rPr lang="en-US" dirty="0" smtClean="0"/>
              <a:t>Today, this is one of the biggest ways a candidate tries to sway the voters.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Pay attention to:</a:t>
            </a:r>
          </a:p>
          <a:p>
            <a:pPr lvl="1"/>
            <a:r>
              <a:rPr lang="en-US" dirty="0" smtClean="0"/>
              <a:t>Colors </a:t>
            </a:r>
            <a:r>
              <a:rPr lang="en-US" dirty="0" smtClean="0">
                <a:sym typeface="Symbol"/>
              </a:rPr>
              <a:t>    </a:t>
            </a:r>
            <a:endParaRPr lang="en-US" dirty="0" smtClean="0"/>
          </a:p>
          <a:p>
            <a:pPr lvl="1"/>
            <a:r>
              <a:rPr lang="en-US" dirty="0" smtClean="0"/>
              <a:t>Font</a:t>
            </a:r>
          </a:p>
          <a:p>
            <a:pPr lvl="1"/>
            <a:r>
              <a:rPr lang="en-US" dirty="0" smtClean="0"/>
              <a:t>People</a:t>
            </a:r>
          </a:p>
          <a:p>
            <a:pPr lvl="1"/>
            <a:r>
              <a:rPr lang="en-US" dirty="0" smtClean="0"/>
              <a:t>Pictures/Video</a:t>
            </a:r>
          </a:p>
          <a:p>
            <a:pPr lvl="1"/>
            <a:r>
              <a:rPr lang="en-US" dirty="0" smtClean="0"/>
              <a:t>SOUND</a:t>
            </a:r>
          </a:p>
          <a:p>
            <a:pPr lvl="2"/>
            <a:r>
              <a:rPr lang="en-US" dirty="0" smtClean="0"/>
              <a:t>Now that we are looking at commercials, sound is very important.</a:t>
            </a:r>
          </a:p>
          <a:p>
            <a:pPr lvl="1"/>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Obama: “First Law”</a:t>
            </a:r>
            <a:endParaRPr lang="en-US" dirty="0"/>
          </a:p>
        </p:txBody>
      </p:sp>
      <p:sp>
        <p:nvSpPr>
          <p:cNvPr id="3" name="Content Placeholder 2"/>
          <p:cNvSpPr>
            <a:spLocks noGrp="1"/>
          </p:cNvSpPr>
          <p:nvPr>
            <p:ph idx="1"/>
          </p:nvPr>
        </p:nvSpPr>
        <p:spPr/>
        <p:txBody>
          <a:bodyPr/>
          <a:lstStyle/>
          <a:p>
            <a:r>
              <a:rPr lang="en-US" dirty="0" smtClean="0">
                <a:hlinkClick r:id="rId2"/>
              </a:rPr>
              <a:t>http://youtu.be/ayILjfYs7xw</a:t>
            </a:r>
            <a:endParaRPr lang="en-US" dirty="0" smtClean="0"/>
          </a:p>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Romney: “Believe in Our Future”</a:t>
            </a:r>
            <a:endParaRPr lang="en-US" dirty="0"/>
          </a:p>
        </p:txBody>
      </p:sp>
      <p:sp>
        <p:nvSpPr>
          <p:cNvPr id="3" name="Content Placeholder 2"/>
          <p:cNvSpPr>
            <a:spLocks noGrp="1"/>
          </p:cNvSpPr>
          <p:nvPr>
            <p:ph idx="1"/>
          </p:nvPr>
        </p:nvSpPr>
        <p:spPr/>
        <p:txBody>
          <a:bodyPr/>
          <a:lstStyle/>
          <a:p>
            <a:r>
              <a:rPr lang="en-US" b="1" dirty="0" smtClean="0">
                <a:hlinkClick r:id="rId2"/>
              </a:rPr>
              <a:t>http://youtu.be/1hFEL1-bO2M</a:t>
            </a:r>
            <a:endParaRPr lang="en-US" b="1" dirty="0" smtClean="0"/>
          </a:p>
          <a:p>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Obama: “Firms”</a:t>
            </a:r>
            <a:endParaRPr lang="en-US" dirty="0"/>
          </a:p>
        </p:txBody>
      </p:sp>
      <p:sp>
        <p:nvSpPr>
          <p:cNvPr id="3" name="Content Placeholder 2"/>
          <p:cNvSpPr>
            <a:spLocks noGrp="1"/>
          </p:cNvSpPr>
          <p:nvPr>
            <p:ph idx="1"/>
          </p:nvPr>
        </p:nvSpPr>
        <p:spPr/>
        <p:txBody>
          <a:bodyPr/>
          <a:lstStyle/>
          <a:p>
            <a:r>
              <a:rPr lang="en-US" dirty="0" smtClean="0">
                <a:hlinkClick r:id="rId2"/>
              </a:rPr>
              <a:t>http://youtu.be/Ud3mMj0AZZk</a:t>
            </a:r>
            <a:endParaRPr lang="en-US" dirty="0" smtClean="0"/>
          </a:p>
          <a:p>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Romney: “No I Can’t”</a:t>
            </a:r>
            <a:endParaRPr lang="en-US" dirty="0"/>
          </a:p>
        </p:txBody>
      </p:sp>
      <p:sp>
        <p:nvSpPr>
          <p:cNvPr id="3" name="Content Placeholder 2"/>
          <p:cNvSpPr>
            <a:spLocks noGrp="1"/>
          </p:cNvSpPr>
          <p:nvPr>
            <p:ph idx="1"/>
          </p:nvPr>
        </p:nvSpPr>
        <p:spPr/>
        <p:txBody>
          <a:bodyPr/>
          <a:lstStyle/>
          <a:p>
            <a:r>
              <a:rPr lang="en-US" b="1" dirty="0" smtClean="0">
                <a:hlinkClick r:id="rId2"/>
              </a:rPr>
              <a:t>http://youtu.be/TIqdyLmeV28</a:t>
            </a:r>
            <a:endParaRPr lang="en-US" b="1" dirty="0" smtClean="0"/>
          </a:p>
          <a:p>
            <a:endParaRPr lang="en-US" b="1" dirty="0" smtClean="0"/>
          </a:p>
          <a:p>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does advertising work?</a:t>
            </a:r>
            <a:endParaRPr lang="en-US" dirty="0"/>
          </a:p>
        </p:txBody>
      </p:sp>
      <p:sp>
        <p:nvSpPr>
          <p:cNvPr id="3" name="Content Placeholder 2"/>
          <p:cNvSpPr>
            <a:spLocks noGrp="1"/>
          </p:cNvSpPr>
          <p:nvPr>
            <p:ph idx="1"/>
          </p:nvPr>
        </p:nvSpPr>
        <p:spPr/>
        <p:txBody>
          <a:bodyPr/>
          <a:lstStyle/>
          <a:p>
            <a:r>
              <a:rPr lang="en-US" dirty="0" smtClean="0"/>
              <a:t>Do you think the forms of advertising we have talked about are effective?  Do they have an impact on who we choose as president?</a:t>
            </a:r>
          </a:p>
          <a:p>
            <a:endParaRPr lang="en-US" dirty="0"/>
          </a:p>
          <a:p>
            <a:r>
              <a:rPr lang="en-US" dirty="0" smtClean="0"/>
              <a:t>Should we place so much importance on the advertisements in considering who we want to be president? Or should other things be more important?</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Swic3eGrUHpVifgcAu6KylFy5gOgiPLdEuKccEwLX4kyL0geN4"/>
          <p:cNvPicPr>
            <a:picLocks noChangeAspect="1" noChangeArrowheads="1"/>
          </p:cNvPicPr>
          <p:nvPr/>
        </p:nvPicPr>
        <p:blipFill>
          <a:blip r:embed="rId2" cstate="print">
            <a:lum bright="70000" contrast="40000"/>
          </a:blip>
          <a:srcRect/>
          <a:stretch>
            <a:fillRect/>
          </a:stretch>
        </p:blipFill>
        <p:spPr bwMode="auto">
          <a:xfrm>
            <a:off x="-11779" y="0"/>
            <a:ext cx="9155779" cy="6858000"/>
          </a:xfrm>
          <a:prstGeom prst="rect">
            <a:avLst/>
          </a:prstGeom>
          <a:noFill/>
        </p:spPr>
      </p:pic>
      <p:sp>
        <p:nvSpPr>
          <p:cNvPr id="2" name="Title 1"/>
          <p:cNvSpPr>
            <a:spLocks noGrp="1"/>
          </p:cNvSpPr>
          <p:nvPr>
            <p:ph type="title"/>
          </p:nvPr>
        </p:nvSpPr>
        <p:spPr/>
        <p:txBody>
          <a:bodyPr>
            <a:normAutofit fontScale="90000"/>
          </a:bodyPr>
          <a:lstStyle/>
          <a:p>
            <a:r>
              <a:rPr lang="en-US" dirty="0" smtClean="0"/>
              <a:t>Group Activity: </a:t>
            </a:r>
            <a:r>
              <a:rPr lang="en-US" dirty="0" smtClean="0"/>
              <a:t>Create Your Own Campaign!</a:t>
            </a:r>
            <a:endParaRPr lang="en-US" dirty="0"/>
          </a:p>
        </p:txBody>
      </p:sp>
      <p:sp>
        <p:nvSpPr>
          <p:cNvPr id="3" name="Content Placeholder 2"/>
          <p:cNvSpPr>
            <a:spLocks noGrp="1"/>
          </p:cNvSpPr>
          <p:nvPr>
            <p:ph idx="1"/>
          </p:nvPr>
        </p:nvSpPr>
        <p:spPr/>
        <p:txBody>
          <a:bodyPr/>
          <a:lstStyle/>
          <a:p>
            <a:r>
              <a:rPr lang="en-US" dirty="0" smtClean="0"/>
              <a:t>Who will be the next president of Classroom 127-129?  Its up to you.</a:t>
            </a:r>
          </a:p>
          <a:p>
            <a:r>
              <a:rPr lang="en-US" dirty="0" smtClean="0"/>
              <a:t>Create a campaign for your candidat</a:t>
            </a:r>
            <a:r>
              <a:rPr lang="en-US" dirty="0" smtClean="0"/>
              <a:t>e.  On Friday you will be presenting your campaigns to the class, and at the end of the period, you will vote for your favorite candidate to become the president of the classroom.</a:t>
            </a:r>
          </a:p>
          <a:p>
            <a:r>
              <a:rPr lang="en-US" dirty="0" smtClean="0"/>
              <a:t>SO… Let’s get started!</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214</Words>
  <Application>Microsoft Office PowerPoint</Application>
  <PresentationFormat>On-screen Show (4:3)</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Television Commercials</vt:lpstr>
      <vt:lpstr>Review</vt:lpstr>
      <vt:lpstr>Obama: “First Law”</vt:lpstr>
      <vt:lpstr>Romney: “Believe in Our Future”</vt:lpstr>
      <vt:lpstr>Obama: “Firms”</vt:lpstr>
      <vt:lpstr>Romney: “No I Can’t”</vt:lpstr>
      <vt:lpstr>So, does advertising work?</vt:lpstr>
      <vt:lpstr>Group Activity: Create Your Own Campaign!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Television Commercials</dc:title>
  <dc:creator>Windows User</dc:creator>
  <cp:lastModifiedBy>Windows User</cp:lastModifiedBy>
  <cp:revision>2</cp:revision>
  <dcterms:created xsi:type="dcterms:W3CDTF">2012-10-15T19:06:38Z</dcterms:created>
  <dcterms:modified xsi:type="dcterms:W3CDTF">2012-10-15T19:19:44Z</dcterms:modified>
</cp:coreProperties>
</file>