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8" r:id="rId1"/>
  </p:sldMasterIdLst>
  <p:notesMasterIdLst>
    <p:notesMasterId r:id="rId16"/>
  </p:notesMasterIdLst>
  <p:sldIdLst>
    <p:sldId id="256" r:id="rId2"/>
    <p:sldId id="271" r:id="rId3"/>
    <p:sldId id="272" r:id="rId4"/>
    <p:sldId id="274" r:id="rId5"/>
    <p:sldId id="273" r:id="rId6"/>
    <p:sldId id="259" r:id="rId7"/>
    <p:sldId id="260" r:id="rId8"/>
    <p:sldId id="265" r:id="rId9"/>
    <p:sldId id="261" r:id="rId10"/>
    <p:sldId id="262" r:id="rId11"/>
    <p:sldId id="263" r:id="rId12"/>
    <p:sldId id="258" r:id="rId13"/>
    <p:sldId id="257" r:id="rId14"/>
    <p:sldId id="277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31" autoAdjust="0"/>
    <p:restoredTop sz="94615" autoAdjust="0"/>
  </p:normalViewPr>
  <p:slideViewPr>
    <p:cSldViewPr>
      <p:cViewPr varScale="1">
        <p:scale>
          <a:sx n="43" d="100"/>
          <a:sy n="43" d="100"/>
        </p:scale>
        <p:origin x="-123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C8FBE5-293B-4743-B871-4DF357456900}" type="datetimeFigureOut">
              <a:rPr lang="en-US" smtClean="0"/>
              <a:pPr/>
              <a:t>10/14/2012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0E96FB-F512-47E1-B80F-5D93C92D1CF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6A2AA-90C2-40EA-8D77-CA35B1BD8797}" type="datetimeFigureOut">
              <a:rPr lang="en-US" smtClean="0"/>
              <a:pPr/>
              <a:t>10/14/2012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B645A-1E20-47EE-8AAB-D084ED83E4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6A2AA-90C2-40EA-8D77-CA35B1BD8797}" type="datetimeFigureOut">
              <a:rPr lang="en-US" smtClean="0"/>
              <a:pPr/>
              <a:t>10/14/2012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B645A-1E20-47EE-8AAB-D084ED83E4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6A2AA-90C2-40EA-8D77-CA35B1BD8797}" type="datetimeFigureOut">
              <a:rPr lang="en-US" smtClean="0"/>
              <a:pPr/>
              <a:t>10/14/2012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B645A-1E20-47EE-8AAB-D084ED83E4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6A2AA-90C2-40EA-8D77-CA35B1BD8797}" type="datetimeFigureOut">
              <a:rPr lang="en-US" smtClean="0"/>
              <a:pPr/>
              <a:t>10/14/2012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B645A-1E20-47EE-8AAB-D084ED83E4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6A2AA-90C2-40EA-8D77-CA35B1BD8797}" type="datetimeFigureOut">
              <a:rPr lang="en-US" smtClean="0"/>
              <a:pPr/>
              <a:t>10/14/2012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B645A-1E20-47EE-8AAB-D084ED83E4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6A2AA-90C2-40EA-8D77-CA35B1BD8797}" type="datetimeFigureOut">
              <a:rPr lang="en-US" smtClean="0"/>
              <a:pPr/>
              <a:t>10/14/2012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B645A-1E20-47EE-8AAB-D084ED83E4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6A2AA-90C2-40EA-8D77-CA35B1BD8797}" type="datetimeFigureOut">
              <a:rPr lang="en-US" smtClean="0"/>
              <a:pPr/>
              <a:t>10/14/2012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B645A-1E20-47EE-8AAB-D084ED83E4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6A2AA-90C2-40EA-8D77-CA35B1BD8797}" type="datetimeFigureOut">
              <a:rPr lang="en-US" smtClean="0"/>
              <a:pPr/>
              <a:t>10/14/2012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B645A-1E20-47EE-8AAB-D084ED83E4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6A2AA-90C2-40EA-8D77-CA35B1BD8797}" type="datetimeFigureOut">
              <a:rPr lang="en-US" smtClean="0"/>
              <a:pPr/>
              <a:t>10/14/2012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B645A-1E20-47EE-8AAB-D084ED83E4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6A2AA-90C2-40EA-8D77-CA35B1BD8797}" type="datetimeFigureOut">
              <a:rPr lang="en-US" smtClean="0"/>
              <a:pPr/>
              <a:t>10/14/2012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B645A-1E20-47EE-8AAB-D084ED83E4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6A2AA-90C2-40EA-8D77-CA35B1BD8797}" type="datetimeFigureOut">
              <a:rPr lang="en-US" smtClean="0"/>
              <a:pPr/>
              <a:t>10/14/2012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B645A-1E20-47EE-8AAB-D084ED83E4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76A2AA-90C2-40EA-8D77-CA35B1BD8797}" type="datetimeFigureOut">
              <a:rPr lang="en-US" smtClean="0"/>
              <a:pPr/>
              <a:t>10/14/2012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EB645A-1E20-47EE-8AAB-D084ED83E40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transition>
    <p:wheel spokes="8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gif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069975"/>
          </a:xfrm>
        </p:spPr>
        <p:txBody>
          <a:bodyPr>
            <a:noAutofit/>
          </a:bodyPr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do candidates help themselves get elected? </a:t>
            </a:r>
            <a:endParaRPr lang="en-US" dirty="0"/>
          </a:p>
        </p:txBody>
      </p:sp>
      <p:sp>
        <p:nvSpPr>
          <p:cNvPr id="10241" name="WordArt 1"/>
          <p:cNvSpPr>
            <a:spLocks noChangeArrowheads="1" noChangeShapeType="1" noTextEdit="1"/>
          </p:cNvSpPr>
          <p:nvPr/>
        </p:nvSpPr>
        <p:spPr bwMode="auto">
          <a:xfrm>
            <a:off x="304801" y="762000"/>
            <a:ext cx="8839199" cy="1981200"/>
          </a:xfrm>
          <a:prstGeom prst="rect">
            <a:avLst/>
          </a:prstGeom>
        </p:spPr>
        <p:txBody>
          <a:bodyPr wrap="none" fromWordArt="1">
            <a:prstTxWarp prst="textWave4">
              <a:avLst>
                <a:gd name="adj1" fmla="val 6500"/>
                <a:gd name="adj2" fmla="val 505"/>
              </a:avLst>
            </a:prstTxWarp>
          </a:bodyPr>
          <a:lstStyle/>
          <a:p>
            <a:pPr algn="ctr" rtl="0"/>
            <a:r>
              <a:rPr lang="en-US" sz="3600" kern="10" spc="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Campaign </a:t>
            </a:r>
            <a:r>
              <a:rPr lang="en-US" sz="3600" kern="10" spc="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Strategies </a:t>
            </a:r>
            <a:endParaRPr lang="en-US" sz="3600" kern="10" spc="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9458" name="Picture 2" descr="http://www.csmonitor.com/var/ezflow_site/storage/images/media/content/2012/0824/0824-romney-michigan-birther.jpg/13559756-1-eng-US/0824-ROMNEY-Michigan-birther.jpg_full_6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24400"/>
            <a:ext cx="3200400" cy="2133600"/>
          </a:xfrm>
          <a:prstGeom prst="rect">
            <a:avLst/>
          </a:prstGeom>
          <a:noFill/>
        </p:spPr>
      </p:pic>
      <p:pic>
        <p:nvPicPr>
          <p:cNvPr id="19460" name="Picture 4" descr="http://t3.gstatic.com/images?q=tbn:ANd9GcRN6KTxY9145YgmlPHS5GRRSm77-9ctN2y4Tf-amVIU9M4CQQQ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4573112"/>
            <a:ext cx="3200400" cy="2149174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Obama’s Logo and Slogan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flipV="1">
            <a:off x="3657600" y="2174874"/>
            <a:ext cx="839788" cy="21685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1508" name="Picture 4" descr="http://ts4.mm.bing.net/th?id=I.4701130204447343&amp;pid=1.7&amp;w=250&amp;h=126&amp;c=7&amp;rs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2514600"/>
            <a:ext cx="5105400" cy="2573122"/>
          </a:xfrm>
          <a:prstGeom prst="rect">
            <a:avLst/>
          </a:prstGeom>
          <a:noFill/>
        </p:spPr>
      </p:pic>
      <p:pic>
        <p:nvPicPr>
          <p:cNvPr id="21506" name="Picture 2" descr="http://ts4.mm.bing.net/th?id=I.4568471562684107&amp;pid=1.7&amp;w=147&amp;h=147&amp;c=7&amp;rs=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81000" y="1447800"/>
            <a:ext cx="5410200" cy="54102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Romney’s Logo and </a:t>
            </a:r>
            <a:r>
              <a:rPr lang="en-US" dirty="0" smtClean="0"/>
              <a:t>Slogan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 descr="http://ts3.mm.bing.net/th?id=I.5012704301942054&amp;pid=1.7&amp;w=250&amp;h=81&amp;c=7&amp;rs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76400"/>
            <a:ext cx="9172222" cy="29718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33400"/>
            <a:ext cx="3733800" cy="1143000"/>
          </a:xfrm>
        </p:spPr>
        <p:txBody>
          <a:bodyPr/>
          <a:lstStyle/>
          <a:p>
            <a:r>
              <a:rPr lang="en-US" dirty="0" smtClean="0"/>
              <a:t>More Ads</a:t>
            </a:r>
            <a:endParaRPr lang="en-US" dirty="0"/>
          </a:p>
        </p:txBody>
      </p:sp>
      <p:pic>
        <p:nvPicPr>
          <p:cNvPr id="15362" name="Picture 2" descr="http://mittromneycentral.com/uploads/Mitt_Romney_Ad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295400"/>
            <a:ext cx="5593436" cy="4652147"/>
          </a:xfrm>
          <a:prstGeom prst="rect">
            <a:avLst/>
          </a:prstGeom>
          <a:noFill/>
        </p:spPr>
      </p:pic>
      <p:pic>
        <p:nvPicPr>
          <p:cNvPr id="3074" name="Picture 2" descr="http://dailyhurricane.com/Obama%20Forward%20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1447800"/>
            <a:ext cx="6106511" cy="42672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9272E-6 L 0.21927 -0.2054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" y="-1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60226E-6 L -0.24219 0.19967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" y="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477000" cy="1676400"/>
          </a:xfrm>
        </p:spPr>
        <p:txBody>
          <a:bodyPr>
            <a:normAutofit/>
          </a:bodyPr>
          <a:lstStyle/>
          <a:p>
            <a:r>
              <a:rPr lang="en-US" dirty="0" smtClean="0"/>
              <a:t>All Kind of Advertising…</a:t>
            </a:r>
            <a:br>
              <a:rPr lang="en-US" dirty="0" smtClean="0"/>
            </a:br>
            <a:r>
              <a:rPr lang="en-US" dirty="0" err="1" smtClean="0"/>
              <a:t>iPhone</a:t>
            </a:r>
            <a:r>
              <a:rPr lang="en-US" dirty="0" smtClean="0"/>
              <a:t> Cases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6218238"/>
            <a:ext cx="4040188" cy="639762"/>
          </a:xfrm>
        </p:spPr>
        <p:txBody>
          <a:bodyPr/>
          <a:lstStyle/>
          <a:p>
            <a:pPr algn="ctr"/>
            <a:r>
              <a:rPr lang="en-US" dirty="0" smtClean="0"/>
              <a:t>Obama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00200" y="4419600"/>
            <a:ext cx="3278188" cy="1436688"/>
          </a:xfrm>
        </p:spPr>
        <p:txBody>
          <a:bodyPr/>
          <a:lstStyle/>
          <a:p>
            <a:pPr>
              <a:buNone/>
            </a:pP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4400" y="6218238"/>
            <a:ext cx="4041775" cy="639762"/>
          </a:xfrm>
        </p:spPr>
        <p:txBody>
          <a:bodyPr/>
          <a:lstStyle/>
          <a:p>
            <a:pPr algn="ctr"/>
            <a:r>
              <a:rPr lang="en-US" dirty="0" smtClean="0"/>
              <a:t>Romney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4000" y="3809999"/>
            <a:ext cx="3352800" cy="23161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098" name="Picture 2" descr="Tech for Obama iPhone Case"/>
          <p:cNvPicPr>
            <a:picLocks noChangeAspect="1" noChangeArrowheads="1"/>
          </p:cNvPicPr>
          <p:nvPr/>
        </p:nvPicPr>
        <p:blipFill>
          <a:blip r:embed="rId2" cstate="print"/>
          <a:srcRect l="25989" t="10734" r="32204" b="10170"/>
          <a:stretch>
            <a:fillRect/>
          </a:stretch>
        </p:blipFill>
        <p:spPr bwMode="auto">
          <a:xfrm rot="5400000">
            <a:off x="1461189" y="1586813"/>
            <a:ext cx="3276602" cy="6198976"/>
          </a:xfrm>
          <a:prstGeom prst="rect">
            <a:avLst/>
          </a:prstGeom>
          <a:noFill/>
        </p:spPr>
      </p:pic>
      <p:pic>
        <p:nvPicPr>
          <p:cNvPr id="4100" name="Picture 4" descr="We Built America iPhone case"/>
          <p:cNvPicPr>
            <a:picLocks noChangeAspect="1" noChangeArrowheads="1"/>
          </p:cNvPicPr>
          <p:nvPr/>
        </p:nvPicPr>
        <p:blipFill>
          <a:blip r:embed="rId3" cstate="print"/>
          <a:srcRect l="25397" r="20635"/>
          <a:stretch>
            <a:fillRect/>
          </a:stretch>
        </p:blipFill>
        <p:spPr bwMode="auto">
          <a:xfrm>
            <a:off x="6096000" y="0"/>
            <a:ext cx="3352800" cy="6212543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t0.gstatic.com/images?q=tbn:ANd9GcSwic3eGrUHpVifgcAu6KylFy5gOgiPLdEuKccEwLX4kyL0geN4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/>
          <a:stretch>
            <a:fillRect/>
          </a:stretch>
        </p:blipFill>
        <p:spPr bwMode="auto">
          <a:xfrm>
            <a:off x="-11779" y="0"/>
            <a:ext cx="9155779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b="1" dirty="0" smtClean="0"/>
              <a:t>And now…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r>
              <a:rPr lang="en-US" sz="4400" dirty="0" smtClean="0"/>
              <a:t>You </a:t>
            </a:r>
            <a:r>
              <a:rPr lang="en-US" sz="4400" dirty="0" smtClean="0"/>
              <a:t>are the campaign manager for either Obama or Romney.  It is your job to design a piece of campaign paraphernalia for your candidate to get the word it.</a:t>
            </a:r>
          </a:p>
          <a:p>
            <a:endParaRPr lang="en-US" dirty="0" smtClean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Initial Thoughts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Almost all companies use commercials and advertising to get the public to buy their products.  Do you think that a good advertisement can convince people to buy a certain product (for example, one kind of cereal or a specific shoe brand?).  Do ads always tell the truth? </a:t>
            </a:r>
            <a:endParaRPr lang="en-US" dirty="0"/>
          </a:p>
        </p:txBody>
      </p:sp>
      <p:pic>
        <p:nvPicPr>
          <p:cNvPr id="18434" name="Picture 2" descr="http://i.usatoday.net/news/_photos/2009/10/26/kidscerealsx-topper-mediu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029200"/>
            <a:ext cx="4495800" cy="1828800"/>
          </a:xfrm>
          <a:prstGeom prst="rect">
            <a:avLst/>
          </a:prstGeom>
          <a:noFill/>
        </p:spPr>
      </p:pic>
      <p:pic>
        <p:nvPicPr>
          <p:cNvPr id="18436" name="Picture 4" descr="http://assets.ilounge.com/images/uploads/nike-shoes-fl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4686300"/>
            <a:ext cx="2895600" cy="21717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But should you believe all advertisements?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is important to think critically about advertisements, whether they are trying to get you to buy toothpaste or getting you to vote one way or the other.</a:t>
            </a:r>
            <a:endParaRPr lang="en-US" dirty="0"/>
          </a:p>
        </p:txBody>
      </p:sp>
      <p:pic>
        <p:nvPicPr>
          <p:cNvPr id="17410" name="Picture 2" descr="http://t0.gstatic.com/images?q=tbn:ANd9GcRELwjVNY7aAXMuZ-QXrzF3Dhgpv6EsTGC9aJjaovIie1YN10Zzo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81400"/>
            <a:ext cx="2895600" cy="2895600"/>
          </a:xfrm>
          <a:prstGeom prst="rect">
            <a:avLst/>
          </a:prstGeom>
          <a:noFill/>
        </p:spPr>
      </p:pic>
      <p:pic>
        <p:nvPicPr>
          <p:cNvPr id="17412" name="Picture 4" descr="http://t3.gstatic.com/images?q=tbn:ANd9GcSVtyhqeRxCAANnZJEtTXIG1yIUpeodsDN7Gk6X44Dq2wO-nDVz_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3886200"/>
            <a:ext cx="2362200" cy="2362202"/>
          </a:xfrm>
          <a:prstGeom prst="rect">
            <a:avLst/>
          </a:prstGeom>
          <a:noFill/>
        </p:spPr>
      </p:pic>
      <p:pic>
        <p:nvPicPr>
          <p:cNvPr id="17414" name="Picture 6" descr="http://t0.gstatic.com/images?q=tbn:ANd9GcT0FEE9QXIveEdxZ4w4V6XMmbHSm1KwuDTgRTv16EotV3rYAOl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90800" y="3962400"/>
            <a:ext cx="3562660" cy="23622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we’re going to look at: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logos and slogans of the candidates</a:t>
            </a:r>
          </a:p>
          <a:p>
            <a:r>
              <a:rPr lang="en-US" dirty="0" smtClean="0"/>
              <a:t>Magazine ads</a:t>
            </a:r>
          </a:p>
          <a:p>
            <a:r>
              <a:rPr lang="en-US" dirty="0" smtClean="0"/>
              <a:t>Surprising (and a little bit sneaky) advertising</a:t>
            </a:r>
          </a:p>
          <a:p>
            <a:r>
              <a:rPr lang="en-US" dirty="0" smtClean="0"/>
              <a:t>Television Commercials</a:t>
            </a:r>
            <a:endParaRPr lang="en-US" dirty="0"/>
          </a:p>
        </p:txBody>
      </p:sp>
      <p:pic>
        <p:nvPicPr>
          <p:cNvPr id="16386" name="Picture 2" descr="http://beyond.customline.com/wp-content/uploads/2012/09/top-magazines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419600"/>
            <a:ext cx="5029200" cy="2154410"/>
          </a:xfrm>
          <a:prstGeom prst="rect">
            <a:avLst/>
          </a:prstGeom>
          <a:noFill/>
        </p:spPr>
      </p:pic>
      <p:pic>
        <p:nvPicPr>
          <p:cNvPr id="16388" name="Picture 4" descr="http://t3.gstatic.com/images?q=tbn:ANd9GcTCTmDguIJ3tvu6bPI7Pij5O8tzG4JtsO35-_Cw7a2YPsCgiTJ4L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3449782"/>
            <a:ext cx="3124200" cy="3408218"/>
          </a:xfrm>
          <a:prstGeom prst="rect">
            <a:avLst/>
          </a:prstGeom>
          <a:noFill/>
        </p:spPr>
      </p:pic>
      <p:pic>
        <p:nvPicPr>
          <p:cNvPr id="16390" name="Picture 6" descr="http://www.biography.com/imported/images/Biography/Images/Profiles/R/Mitt-Romney-241055-4-4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91400" y="0"/>
            <a:ext cx="1371600" cy="1371600"/>
          </a:xfrm>
          <a:prstGeom prst="rect">
            <a:avLst/>
          </a:prstGeom>
          <a:noFill/>
        </p:spPr>
      </p:pic>
      <p:pic>
        <p:nvPicPr>
          <p:cNvPr id="16392" name="Picture 8" descr="http://www.biography.com/imported/images/Biography/Images/Profiles/O/Barack-Obama-12782369-2-40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96200" y="1371600"/>
            <a:ext cx="1447800" cy="14478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Things you should pay attention to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Colors</a:t>
            </a:r>
          </a:p>
          <a:p>
            <a:r>
              <a:rPr lang="en-US" dirty="0" smtClean="0"/>
              <a:t>Font</a:t>
            </a:r>
          </a:p>
          <a:p>
            <a:r>
              <a:rPr lang="en-US" dirty="0" smtClean="0"/>
              <a:t>People</a:t>
            </a:r>
          </a:p>
          <a:p>
            <a:r>
              <a:rPr lang="en-US" dirty="0" smtClean="0"/>
              <a:t>Picture/Video (includes sound in a commercial)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1676400" cy="45259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81000" y="1371600"/>
            <a:ext cx="1524000" cy="502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981200" y="1447800"/>
            <a:ext cx="1371600" cy="48006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581400" y="1447800"/>
            <a:ext cx="1295400" cy="48006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181600" y="1295400"/>
            <a:ext cx="1371600" cy="5029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858000" y="1295400"/>
            <a:ext cx="1143000" cy="4953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latin typeface="Impact" pitchFamily="34" charset="0"/>
              </a:rPr>
              <a:t>Powerful, Strong</a:t>
            </a:r>
            <a:endParaRPr lang="en-US" sz="4800" dirty="0" smtClean="0">
              <a:latin typeface="Edwardian Script ITC" pitchFamily="66" charset="0"/>
            </a:endParaRPr>
          </a:p>
          <a:p>
            <a:r>
              <a:rPr lang="en-US" sz="4800" dirty="0" smtClean="0">
                <a:latin typeface="Curlz MT" pitchFamily="82" charset="0"/>
              </a:rPr>
              <a:t>Silly, Fun</a:t>
            </a:r>
          </a:p>
          <a:p>
            <a:r>
              <a:rPr lang="en-US" sz="4800" dirty="0" smtClean="0">
                <a:latin typeface="Kristen ITC" pitchFamily="66" charset="0"/>
              </a:rPr>
              <a:t>Childlike, simple</a:t>
            </a:r>
          </a:p>
          <a:p>
            <a:r>
              <a:rPr lang="en-US" sz="4800" dirty="0" smtClean="0">
                <a:latin typeface="Edwardian Script ITC" pitchFamily="66" charset="0"/>
              </a:rPr>
              <a:t>Fancy, Delicate, Old-fashioned</a:t>
            </a:r>
          </a:p>
          <a:p>
            <a:r>
              <a:rPr lang="en-US" sz="4800" dirty="0" smtClean="0">
                <a:latin typeface="Arial" pitchFamily="34" charset="0"/>
                <a:cs typeface="Arial" pitchFamily="34" charset="0"/>
              </a:rPr>
              <a:t>Plain, straightforward</a:t>
            </a:r>
          </a:p>
          <a:p>
            <a:endParaRPr lang="en-US" dirty="0" smtClean="0">
              <a:latin typeface="Impact" pitchFamily="34" charset="0"/>
            </a:endParaRPr>
          </a:p>
          <a:p>
            <a:endParaRPr lang="en-US" dirty="0" smtClean="0">
              <a:latin typeface="Edwardian Script ITC" pitchFamily="66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People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4191000"/>
            <a:ext cx="7162800" cy="19351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26" name="AutoShape 2" descr="data:image/jpeg;base64,/9j/4AAQSkZJRgABAQAAAQABAAD/2wBDAAkGBwgHBgkIBwgKCgkLDRYPDQwMDRsUFRAWIB0iIiAdHx8kKDQsJCYxJx8fLT0tMTU3Ojo6Iys/RD84QzQ5Ojf/2wBDAQoKCg0MDRoPDxo3JR8lNzc3Nzc3Nzc3Nzc3Nzc3Nzc3Nzc3Nzc3Nzc3Nzc3Nzc3Nzc3Nzc3Nzc3Nzc3Nzc3Nzf/wAARCACQAIcDASIAAhEBAxEB/8QAGwABAAIDAQEAAAAAAAAAAAAAAAUGAQQHAwL/xAA2EAABAwMCAwYEBQMFAAAAAAABAAIDBAUREiETMUEGIlFhcZEjMsHRBxRCgaEVseEzU2Jykv/EABkBAQADAQEAAAAAAAAAAAAAAAACAwQFAf/EACIRAAMBAAEEAgMBAAAAAAAAAAABAhEDBBIhMSIyExRRQf/aAAwDAQACEQMRAD8A7iiIgCIiAIiIAiwSom8X6mtrHZOuQDdo6eq8qlK1nsy6eIlsouU3HtzdJqgimkbFGT3Whq3bZ2zuLtIkfFJ45Cp/YnS/9esOlIou03qmuTQ1rg2UDdhPP08VKK5NNaihpp4wiIvTwIiIAiIgCIiAIiIAhRYJQELfroYAaendiUjvOH6R91z27snqJHOJc5uNm+JVge91TVVMrjzkd/dZ/LAt0s2zzK53LTqjp8PHMz5OdVjuHDIGM0vwc7br5tHEdTHGriF4wPJXmvs0M8DmlvTOcdVpRWeOmbmIYI8VX5L8TI6Oqq7eWy6nZG+3RdN7LXkXig1u/wBWPAf5+a53VR6mua4ZHLCmPw1e+K61VOT3XRah6g/5V3BTV4ZeohOWzo6Ii3nPCIiAIiIAiIgCIiAL5X0vKePiQvjBI1AjI6IwUoRGKpqGu6Suz7lfbahvgf8AyV6Op5YZHsqAeJnffPt5KD7S1dzt7Gvo4DM3UG8NjdRdsT7ZAH7rndrbOqqSRNPlaY+715rRnlG+f4XtSullt7ZZ4jHIWhzmHmFXO0Et4igY+2Ruc5z8bAHA23O/r7J2tvCXektNiowckZB8CFt9jntpL6ZppGxxtidrLjjngBeZhkdTRvqNPEA7xHUrSiidU3ZlHT71ErBgjm0E81DXNJoOFaafo63FIyWNskbg5jhkEHIIX2ta3UraKhgpYyS2GNrAT1wOa2V0168nJeb4CIi9PAiIgCIiAIiIAsYWV5TzNgiMj+Q8Oqbg9kffIQYWzgd5hwceChg5rh3gD6rbuFfLM0t+Vh5tCg5ZnNDgM5Cw8tJ1qOn08NRlGzU1DQHNc2TGnmG5HutW2ZkpnOla5p6ZGNl8l9W2Bp+G4noCQvCB1UHOfLJGGkbNbkqrS/PArpRksCmex9jlpq6puNVDoLwGxEkElvj6fcqpXStbTtcdWZHDuj6r27OXu50pAZM50Y/S/cL3jtKk6K+aKctSdWCyoi13uKsLY5Rw5jyB5FS66E0qWo5dS5eMIiKREIiIAiIgCIiAKIvUh4kcQOwGoqXVeuzs3B3k0BVcryS7gW2ak2MhpIyeS1Kil40RI2I5Fe1cwSR4Pv4LNHNxoMu+YHDvVZH5OiniIcsn0Fjnd5v8rQqXVBB5kqylrS7cLydAwu+UKPae9+lPitMs0pklycnJVgt1A2EDZSPCDdwvh8hL2RxjvOO58B1KKUhunhXDhASR91zSCD5q8UE/5qjgn/3GB3uFR7mfhkdArZ2ZdqsdL/1I/krRwP5NGTql8UyUREWoxBERAEREAREQBVq4nNfNnkHYHsrJlVq8aY7k4BwOsB2M+6p5vqaOmfzNOqcOHhRdqqdFXU05dnBDx5A7fRb1TE6Vu0jmjyAVbuFLVUUr6ukdxHFml0b9sjyKxt4dFLUWKol07grNPNqblVmkq6mduqSWIdMNOoqTZO8MAYCMdXdU7jxySk0ndOFp22YzVtQTyYA0evX6KKrrzLSNJli1DH6CDlbHZmqbUUhqnDQ6ocX6SeQ5D+y83WeqcRI17csKs/ZIn+iQjoHOA9yqzWkmI+itXZnS2yUgaQToy7B5E7rRwfcydT9ESqIi1mEIiIAiIgC86iZlPC+WU4YwZJWZZY4W6pXtY3xccLQvsjDZ5yCHBwAGDzyVGqxMlM60iu3DtRPOHMpWCJh/Ud3H7KvyXKWCXiyO1jPeHXC9pQQ0tGB5qBrJnQT/ABjmI8zjkuZV1T8s7XHxRKxIuNNWw1MbXxPa5h5EFJ4RINgqRa6iSlvEMMU5bFUP04PLURt9ArbHUyQuxUNcz/l0KmnqIPJeGtJSPpS51OdOeYC1n3DAIe7DhzBUy+eKVnT7qMq6OM5D4xkqL8eiSX9KxeK6LDtZc7PNoO58labBRRU1DCzTju5I8Co2C008b5HOpo3PxlrpHk+wOwKlqZ4aNDsteAO6UWHr09bnKGxEA4AVVsPaCtik4tPM5o1fp5EKS7R1XBoZt+8Wlo36nYKAtdM2lpGtHIBG3vgipT9nX+y3aBl7ge1wa2pixraORB5EKeXO/wANKV7rhV1gyI2x8P1JIP8AAH8roi38NOoTZy+eZnkakIiK0pCwVlYKArV9r6eoqfyBa8StyQ4YI88j91Czvmp6YRB7jBnVw88itivbwu0EznSMdqaQGAHbfOeX1XhUO1sxnclYLbbenY4omYX8IyeeIxFzHjPh1Cr9ylErXAqzPoGFjs8yN1VLyx1I4uDHOJOloHUqly9LU8RTpLzJHXujjDzJTydzS0k6gdl2ugq4LlbI6pw08SMOc1wxpONwfQqjdnOzRj+PUNzI86jt1Ku0FNogDNLtPVvQ/stnHOIw8ta/ZDzmaOqbLSABjDvv832W9NVMFGamdrgI/nGNx91iSEwybD4fpyKie0FdTU9vla+YMc5pBHXHis1pps28eVKaNu6VRpmB3D41I8/FyO9HnqB9FB0UzxUTsjmc6Jru4HHJAPQHwUk009fb2vhqNUMjQ4PbzlPio+S3VVTO2ntTdMrtnuxkM2UMbeIVSSNK5VP56tbEHfCiOSc7F3+FK2S1Vd4l4NGzuN2fM75W/c+QU7Yvw9hjY11dLLO7qCcD2CvVrtcFvjDII2xtHINC0cfTvfkY+Tqklkn1ZrXBaKBlLTA4bu5x5vceZK30RbEsWGBvXrCIi9PAiIgNeejppyTLBG5xGC4tGceqrt3sZhAkoy47/I47K1L5ewPGHKFQq9lkctw/DOfFlcNTfybvXW37rVFkra6pYZo2Rxg5O+SV0U0kROcL6ZTRM5NVX4Fpe+rprCDoLK1jQCNvNSQtrNONLVvgAcllXdqMztsin2mMggsaQeajpey1CXl7aOHWebhGM+6syYTsR6uSl/pWI+y9G1wcaWLI66ApWitUFM3EcbGDwa0BSSIoS8h8lNYz5awNGAF9IikQCIiAIiI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data:image/jpeg;base64,/9j/4AAQSkZJRgABAQAAAQABAAD/2wBDAAkGBwgHBgkIBwgKCgkLDRYPDQwMDRsUFRAWIB0iIiAdHx8kKDQsJCYxJx8fLT0tMTU3Ojo6Iys/RD84QzQ5Ojf/2wBDAQoKCg0MDRoPDxo3JR8lNzc3Nzc3Nzc3Nzc3Nzc3Nzc3Nzc3Nzc3Nzc3Nzc3Nzc3Nzc3Nzc3Nzc3Nzc3Nzc3Nzf/wAARCACQAIcDASIAAhEBAxEB/8QAGwABAAIDAQEAAAAAAAAAAAAAAAUGAQQHAwL/xAA2EAABAwMCAwYEBQMFAAAAAAABAAIDBAUREiETMUEGIlFhcZEjMsHRBxRCgaEVseEzU2Jykv/EABkBAQADAQEAAAAAAAAAAAAAAAACAwQFAf/EACIRAAMBAAEEAgMBAAAAAAAAAAABAhEDBBIhMSIyExRRQf/aAAwDAQACEQMRAD8A7iiIgCIiAIiIAiwSom8X6mtrHZOuQDdo6eq8qlK1nsy6eIlsouU3HtzdJqgimkbFGT3Whq3bZ2zuLtIkfFJ45Cp/YnS/9esOlIou03qmuTQ1rg2UDdhPP08VKK5NNaihpp4wiIvTwIiIAiIgCIiAIiIAhRYJQELfroYAaendiUjvOH6R91z27snqJHOJc5uNm+JVge91TVVMrjzkd/dZ/LAt0s2zzK53LTqjp8PHMz5OdVjuHDIGM0vwc7br5tHEdTHGriF4wPJXmvs0M8DmlvTOcdVpRWeOmbmIYI8VX5L8TI6Oqq7eWy6nZG+3RdN7LXkXig1u/wBWPAf5+a53VR6mua4ZHLCmPw1e+K61VOT3XRah6g/5V3BTV4ZeohOWzo6Ii3nPCIiAIiIAiIgCIiAL5X0vKePiQvjBI1AjI6IwUoRGKpqGu6Suz7lfbahvgf8AyV6Op5YZHsqAeJnffPt5KD7S1dzt7Gvo4DM3UG8NjdRdsT7ZAH7rndrbOqqSRNPlaY+715rRnlG+f4XtSullt7ZZ4jHIWhzmHmFXO0Et4igY+2Ruc5z8bAHA23O/r7J2tvCXektNiowckZB8CFt9jntpL6ZppGxxtidrLjjngBeZhkdTRvqNPEA7xHUrSiidU3ZlHT71ErBgjm0E81DXNJoOFaafo63FIyWNskbg5jhkEHIIX2ta3UraKhgpYyS2GNrAT1wOa2V0168nJeb4CIi9PAiIgCIiAIiIAsYWV5TzNgiMj+Q8Oqbg9kffIQYWzgd5hwceChg5rh3gD6rbuFfLM0t+Vh5tCg5ZnNDgM5Cw8tJ1qOn08NRlGzU1DQHNc2TGnmG5HutW2ZkpnOla5p6ZGNl8l9W2Bp+G4noCQvCB1UHOfLJGGkbNbkqrS/PArpRksCmex9jlpq6puNVDoLwGxEkElvj6fcqpXStbTtcdWZHDuj6r27OXu50pAZM50Y/S/cL3jtKk6K+aKctSdWCyoi13uKsLY5Rw5jyB5FS66E0qWo5dS5eMIiKREIiIAiIgCIiAKIvUh4kcQOwGoqXVeuzs3B3k0BVcryS7gW2ak2MhpIyeS1Kil40RI2I5Fe1cwSR4Pv4LNHNxoMu+YHDvVZH5OiniIcsn0Fjnd5v8rQqXVBB5kqylrS7cLydAwu+UKPae9+lPitMs0pklycnJVgt1A2EDZSPCDdwvh8hL2RxjvOO58B1KKUhunhXDhASR91zSCD5q8UE/5qjgn/3GB3uFR7mfhkdArZ2ZdqsdL/1I/krRwP5NGTql8UyUREWoxBERAEREAREQBVq4nNfNnkHYHsrJlVq8aY7k4BwOsB2M+6p5vqaOmfzNOqcOHhRdqqdFXU05dnBDx5A7fRb1TE6Vu0jmjyAVbuFLVUUr6ukdxHFml0b9sjyKxt4dFLUWKol07grNPNqblVmkq6mduqSWIdMNOoqTZO8MAYCMdXdU7jxySk0ndOFp22YzVtQTyYA0evX6KKrrzLSNJli1DH6CDlbHZmqbUUhqnDQ6ocX6SeQ5D+y83WeqcRI17csKs/ZIn+iQjoHOA9yqzWkmI+itXZnS2yUgaQToy7B5E7rRwfcydT9ESqIi1mEIiIAiIgC86iZlPC+WU4YwZJWZZY4W6pXtY3xccLQvsjDZ5yCHBwAGDzyVGqxMlM60iu3DtRPOHMpWCJh/Ud3H7KvyXKWCXiyO1jPeHXC9pQQ0tGB5qBrJnQT/ABjmI8zjkuZV1T8s7XHxRKxIuNNWw1MbXxPa5h5EFJ4RINgqRa6iSlvEMMU5bFUP04PLURt9ArbHUyQuxUNcz/l0KmnqIPJeGtJSPpS51OdOeYC1n3DAIe7DhzBUy+eKVnT7qMq6OM5D4xkqL8eiSX9KxeK6LDtZc7PNoO58labBRRU1DCzTju5I8Co2C008b5HOpo3PxlrpHk+wOwKlqZ4aNDsteAO6UWHr09bnKGxEA4AVVsPaCtik4tPM5o1fp5EKS7R1XBoZt+8Wlo36nYKAtdM2lpGtHIBG3vgipT9nX+y3aBl7ge1wa2pixraORB5EKeXO/wANKV7rhV1gyI2x8P1JIP8AAH8roi38NOoTZy+eZnkakIiK0pCwVlYKArV9r6eoqfyBa8StyQ4YI88j91Czvmp6YRB7jBnVw88itivbwu0EznSMdqaQGAHbfOeX1XhUO1sxnclYLbbenY4omYX8IyeeIxFzHjPh1Cr9ylErXAqzPoGFjs8yN1VLyx1I4uDHOJOloHUqly9LU8RTpLzJHXujjDzJTydzS0k6gdl2ugq4LlbI6pw08SMOc1wxpONwfQqjdnOzRj+PUNzI86jt1Ku0FNogDNLtPVvQ/stnHOIw8ta/ZDzmaOqbLSABjDvv832W9NVMFGamdrgI/nGNx91iSEwybD4fpyKie0FdTU9vla+YMc5pBHXHis1pps28eVKaNu6VRpmB3D41I8/FyO9HnqB9FB0UzxUTsjmc6Jru4HHJAPQHwUk009fb2vhqNUMjQ4PbzlPio+S3VVTO2ntTdMrtnuxkM2UMbeIVSSNK5VP56tbEHfCiOSc7F3+FK2S1Vd4l4NGzuN2fM75W/c+QU7Yvw9hjY11dLLO7qCcD2CvVrtcFvjDII2xtHINC0cfTvfkY+Tqklkn1ZrXBaKBlLTA4bu5x5vceZK30RbEsWGBvXrCIi9PAiIgNeejppyTLBG5xGC4tGceqrt3sZhAkoy47/I47K1L5ewPGHKFQq9lkctw/DOfFlcNTfybvXW37rVFkra6pYZo2Rxg5O+SV0U0kROcL6ZTRM5NVX4Fpe+rprCDoLK1jQCNvNSQtrNONLVvgAcllXdqMztsin2mMggsaQeajpey1CXl7aOHWebhGM+6syYTsR6uSl/pWI+y9G1wcaWLI66ApWitUFM3EcbGDwa0BSSIoS8h8lNYz5awNGAF9IikQCIiAIiI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AutoShape 6" descr="data:image/jpeg;base64,/9j/4AAQSkZJRgABAQAAAQABAAD/2wBDAAkGBwgHBgkIBwgKCgkLDRYPDQwMDRsUFRAWIB0iIiAdHx8kKDQsJCYxJx8fLT0tMTU3Ojo6Iys/RD84QzQ5Ojf/2wBDAQoKCg0MDRoPDxo3JR8lNzc3Nzc3Nzc3Nzc3Nzc3Nzc3Nzc3Nzc3Nzc3Nzc3Nzc3Nzc3Nzc3Nzc3Nzc3Nzc3Nzf/wAARCACQAIcDASIAAhEBAxEB/8QAGwABAAIDAQEAAAAAAAAAAAAAAAUGAQQHAwL/xAA2EAABAwMCAwYEBQMFAAAAAAABAAIDBAUREiETMUEGIlFhcZEjMsHRBxRCgaEVseEzU2Jykv/EABkBAQADAQEAAAAAAAAAAAAAAAACAwQFAf/EACIRAAMBAAEEAgMBAAAAAAAAAAABAhEDBBIhMSIyExRRQf/aAAwDAQACEQMRAD8A7iiIgCIiAIiIAiwSom8X6mtrHZOuQDdo6eq8qlK1nsy6eIlsouU3HtzdJqgimkbFGT3Whq3bZ2zuLtIkfFJ45Cp/YnS/9esOlIou03qmuTQ1rg2UDdhPP08VKK5NNaihpp4wiIvTwIiIAiIgCIiAIiIAhRYJQELfroYAaendiUjvOH6R91z27snqJHOJc5uNm+JVge91TVVMrjzkd/dZ/LAt0s2zzK53LTqjp8PHMz5OdVjuHDIGM0vwc7br5tHEdTHGriF4wPJXmvs0M8DmlvTOcdVpRWeOmbmIYI8VX5L8TI6Oqq7eWy6nZG+3RdN7LXkXig1u/wBWPAf5+a53VR6mua4ZHLCmPw1e+K61VOT3XRah6g/5V3BTV4ZeohOWzo6Ii3nPCIiAIiIAiIgCIiAL5X0vKePiQvjBI1AjI6IwUoRGKpqGu6Suz7lfbahvgf8AyV6Op5YZHsqAeJnffPt5KD7S1dzt7Gvo4DM3UG8NjdRdsT7ZAH7rndrbOqqSRNPlaY+715rRnlG+f4XtSullt7ZZ4jHIWhzmHmFXO0Et4igY+2Ruc5z8bAHA23O/r7J2tvCXektNiowckZB8CFt9jntpL6ZppGxxtidrLjjngBeZhkdTRvqNPEA7xHUrSiidU3ZlHT71ErBgjm0E81DXNJoOFaafo63FIyWNskbg5jhkEHIIX2ta3UraKhgpYyS2GNrAT1wOa2V0168nJeb4CIi9PAiIgCIiAIiIAsYWV5TzNgiMj+Q8Oqbg9kffIQYWzgd5hwceChg5rh3gD6rbuFfLM0t+Vh5tCg5ZnNDgM5Cw8tJ1qOn08NRlGzU1DQHNc2TGnmG5HutW2ZkpnOla5p6ZGNl8l9W2Bp+G4noCQvCB1UHOfLJGGkbNbkqrS/PArpRksCmex9jlpq6puNVDoLwGxEkElvj6fcqpXStbTtcdWZHDuj6r27OXu50pAZM50Y/S/cL3jtKk6K+aKctSdWCyoi13uKsLY5Rw5jyB5FS66E0qWo5dS5eMIiKREIiIAiIgCIiAKIvUh4kcQOwGoqXVeuzs3B3k0BVcryS7gW2ak2MhpIyeS1Kil40RI2I5Fe1cwSR4Pv4LNHNxoMu+YHDvVZH5OiniIcsn0Fjnd5v8rQqXVBB5kqylrS7cLydAwu+UKPae9+lPitMs0pklycnJVgt1A2EDZSPCDdwvh8hL2RxjvOO58B1KKUhunhXDhASR91zSCD5q8UE/5qjgn/3GB3uFR7mfhkdArZ2ZdqsdL/1I/krRwP5NGTql8UyUREWoxBERAEREAREQBVq4nNfNnkHYHsrJlVq8aY7k4BwOsB2M+6p5vqaOmfzNOqcOHhRdqqdFXU05dnBDx5A7fRb1TE6Vu0jmjyAVbuFLVUUr6ukdxHFml0b9sjyKxt4dFLUWKol07grNPNqblVmkq6mduqSWIdMNOoqTZO8MAYCMdXdU7jxySk0ndOFp22YzVtQTyYA0evX6KKrrzLSNJli1DH6CDlbHZmqbUUhqnDQ6ocX6SeQ5D+y83WeqcRI17csKs/ZIn+iQjoHOA9yqzWkmI+itXZnS2yUgaQToy7B5E7rRwfcydT9ESqIi1mEIiIAiIgC86iZlPC+WU4YwZJWZZY4W6pXtY3xccLQvsjDZ5yCHBwAGDzyVGqxMlM60iu3DtRPOHMpWCJh/Ud3H7KvyXKWCXiyO1jPeHXC9pQQ0tGB5qBrJnQT/ABjmI8zjkuZV1T8s7XHxRKxIuNNWw1MbXxPa5h5EFJ4RINgqRa6iSlvEMMU5bFUP04PLURt9ArbHUyQuxUNcz/l0KmnqIPJeGtJSPpS51OdOeYC1n3DAIe7DhzBUy+eKVnT7qMq6OM5D4xkqL8eiSX9KxeK6LDtZc7PNoO58labBRRU1DCzTju5I8Co2C008b5HOpo3PxlrpHk+wOwKlqZ4aNDsteAO6UWHr09bnKGxEA4AVVsPaCtik4tPM5o1fp5EKS7R1XBoZt+8Wlo36nYKAtdM2lpGtHIBG3vgipT9nX+y3aBl7ge1wa2pixraORB5EKeXO/wANKV7rhV1gyI2x8P1JIP8AAH8roi38NOoTZy+eZnkakIiK0pCwVlYKArV9r6eoqfyBa8StyQ4YI88j91Czvmp6YRB7jBnVw88itivbwu0EznSMdqaQGAHbfOeX1XhUO1sxnclYLbbenY4omYX8IyeeIxFzHjPh1Cr9ylErXAqzPoGFjs8yN1VLyx1I4uDHOJOloHUqly9LU8RTpLzJHXujjDzJTydzS0k6gdl2ugq4LlbI6pw08SMOc1wxpONwfQqjdnOzRj+PUNzI86jt1Ku0FNogDNLtPVvQ/stnHOIw8ta/ZDzmaOqbLSABjDvv832W9NVMFGamdrgI/nGNx91iSEwybD4fpyKie0FdTU9vla+YMc5pBHXHis1pps28eVKaNu6VRpmB3D41I8/FyO9HnqB9FB0UzxUTsjmc6Jru4HHJAPQHwUk009fb2vhqNUMjQ4PbzlPio+S3VVTO2ntTdMrtnuxkM2UMbeIVSSNK5VP56tbEHfCiOSc7F3+FK2S1Vd4l4NGzuN2fM75W/c+QU7Yvw9hjY11dLLO7qCcD2CvVrtcFvjDII2xtHINC0cfTvfkY+Tqklkn1ZrXBaKBlLTA4bu5x5vceZK30RbEsWGBvXrCIi9PAiIgNeejppyTLBG5xGC4tGceqrt3sZhAkoy47/I47K1L5ewPGHKFQq9lkctw/DOfFlcNTfybvXW37rVFkra6pYZo2Rxg5O+SV0U0kROcL6ZTRM5NVX4Fpe+rprCDoLK1jQCNvNSQtrNONLVvgAcllXdqMztsin2mMggsaQeajpey1CXl7aOHWebhGM+6syYTsR6uSl/pWI+y9G1wcaWLI66ApWitUFM3EcbGDwa0BSSIoS8h8lNYz5awNGAF9IikQCIiAIiID/9k="/>
          <p:cNvSpPr>
            <a:spLocks noChangeAspect="1" noChangeArrowheads="1"/>
          </p:cNvSpPr>
          <p:nvPr/>
        </p:nvSpPr>
        <p:spPr bwMode="auto">
          <a:xfrm>
            <a:off x="0" y="-304801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4" name="Picture 10" descr="https://encrypted-tbn1.gstatic.com/images?q=tbn:ANd9GcS6id7UC292IABQo_ulkki5GWwrrR0O56KNzBigEUB0SNQyXT-vX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1295400"/>
            <a:ext cx="1752600" cy="2600325"/>
          </a:xfrm>
          <a:prstGeom prst="rect">
            <a:avLst/>
          </a:prstGeom>
          <a:noFill/>
        </p:spPr>
      </p:pic>
      <p:pic>
        <p:nvPicPr>
          <p:cNvPr id="1036" name="Picture 12" descr="http://www.juneaubirthcenter.org/images/homepagefamil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381000"/>
            <a:ext cx="3165878" cy="3581400"/>
          </a:xfrm>
          <a:prstGeom prst="rect">
            <a:avLst/>
          </a:prstGeom>
          <a:noFill/>
        </p:spPr>
      </p:pic>
      <p:pic>
        <p:nvPicPr>
          <p:cNvPr id="1038" name="Picture 14" descr="http://www.bigtrends.com/wp-content/uploads/2012/06/how-to-trade-like-a-pro-trade-for-a-living-day-trad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838450"/>
            <a:ext cx="2667000" cy="4019550"/>
          </a:xfrm>
          <a:prstGeom prst="rect">
            <a:avLst/>
          </a:prstGeom>
          <a:noFill/>
        </p:spPr>
      </p:pic>
      <p:pic>
        <p:nvPicPr>
          <p:cNvPr id="1032" name="Picture 8" descr="http://images2.baby-connect.com/images/baby2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457200" y="-304800"/>
            <a:ext cx="3733800" cy="3986263"/>
          </a:xfrm>
          <a:prstGeom prst="rect">
            <a:avLst/>
          </a:prstGeom>
          <a:noFill/>
        </p:spPr>
      </p:pic>
      <p:pic>
        <p:nvPicPr>
          <p:cNvPr id="1040" name="Picture 16" descr="http://loftonspace.com/wp-content/uploads/2012/06/working-me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19400" y="3953104"/>
            <a:ext cx="3733800" cy="2904896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Pictures/Video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4200" y="3962400"/>
            <a:ext cx="5562600" cy="21637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7410" name="Picture 2" descr="http://ts3.mm.bing.net/th?id=I.4625581735018710&amp;pid=1.7&amp;w=176&amp;h=146&amp;c=7&amp;rs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19200"/>
            <a:ext cx="3733800" cy="3097359"/>
          </a:xfrm>
          <a:prstGeom prst="rect">
            <a:avLst/>
          </a:prstGeom>
          <a:noFill/>
        </p:spPr>
      </p:pic>
      <p:pic>
        <p:nvPicPr>
          <p:cNvPr id="17412" name="Picture 4" descr="http://ts2.mm.bing.net/th?id=I.4614715465729493&amp;pid=1.7&amp;w=241&amp;h=155&amp;c=7&amp;rs=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1143000"/>
            <a:ext cx="4739148" cy="3048000"/>
          </a:xfrm>
          <a:prstGeom prst="rect">
            <a:avLst/>
          </a:prstGeom>
          <a:noFill/>
        </p:spPr>
      </p:pic>
      <p:pic>
        <p:nvPicPr>
          <p:cNvPr id="17414" name="Picture 6" descr="http://ts2.mm.bing.net/th?id=I.4775939924165169&amp;pid=1.7&amp;w=228&amp;h=154&amp;c=7&amp;rs=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" y="4267200"/>
            <a:ext cx="3835727" cy="2590800"/>
          </a:xfrm>
          <a:prstGeom prst="rect">
            <a:avLst/>
          </a:prstGeom>
          <a:noFill/>
        </p:spPr>
      </p:pic>
      <p:pic>
        <p:nvPicPr>
          <p:cNvPr id="17416" name="Picture 8" descr="http://ts1.mm.bing.net/th?id=I.4698518855025260&amp;pid=1.7&amp;w=204&amp;h=141&amp;c=7&amp;rs=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67200" y="4119280"/>
            <a:ext cx="3962400" cy="273872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217</Words>
  <Application>Microsoft Office PowerPoint</Application>
  <PresentationFormat>On-screen Show (4:3)</PresentationFormat>
  <Paragraphs>34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Slide 1</vt:lpstr>
      <vt:lpstr>Initial Thoughts</vt:lpstr>
      <vt:lpstr>But should you believe all advertisements?</vt:lpstr>
      <vt:lpstr>What we’re going to look at: </vt:lpstr>
      <vt:lpstr>Things you should pay attention to</vt:lpstr>
      <vt:lpstr>Color</vt:lpstr>
      <vt:lpstr>Font</vt:lpstr>
      <vt:lpstr>People</vt:lpstr>
      <vt:lpstr>Pictures/Video</vt:lpstr>
      <vt:lpstr>Obama’s Logo and Slogan</vt:lpstr>
      <vt:lpstr>Romney’s Logo and Slogan</vt:lpstr>
      <vt:lpstr>More Ads</vt:lpstr>
      <vt:lpstr>All Kind of Advertising… iPhone Cases</vt:lpstr>
      <vt:lpstr>And now…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User</dc:creator>
  <cp:lastModifiedBy>Windows User</cp:lastModifiedBy>
  <cp:revision>128</cp:revision>
  <dcterms:created xsi:type="dcterms:W3CDTF">2012-09-26T21:05:58Z</dcterms:created>
  <dcterms:modified xsi:type="dcterms:W3CDTF">2012-10-15T19:19:55Z</dcterms:modified>
</cp:coreProperties>
</file>