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7" r:id="rId5"/>
    <p:sldId id="258" r:id="rId6"/>
    <p:sldId id="257" r:id="rId7"/>
    <p:sldId id="259" r:id="rId8"/>
    <p:sldId id="260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>
        <p:scale>
          <a:sx n="40" d="100"/>
          <a:sy n="40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40DD92-EB0F-4172-B88B-AA544ADF88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812B6D-AE00-4F05-8D3D-E94780D4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Epic hero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t1.gstatic.com/images?q=tbn:ANd9GcQLFk4lu9qAYR7dxxjabYbOh9CXtccP7mI0Pjn3kB5IKEaGn1id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2362200" cy="3194479"/>
          </a:xfrm>
          <a:prstGeom prst="rect">
            <a:avLst/>
          </a:prstGeom>
          <a:noFill/>
        </p:spPr>
      </p:pic>
      <p:pic>
        <p:nvPicPr>
          <p:cNvPr id="10244" name="Picture 4" descr="http://www1.union.edu/wareht/gkcultur/guide/4/odysse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352800"/>
            <a:ext cx="158115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Examples!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 to think of an example of a modern-day epic.  Choose a book or a movie that you think is a modern epic.  On the </a:t>
            </a:r>
            <a:r>
              <a:rPr lang="en-US" dirty="0" err="1" smtClean="0"/>
              <a:t>notetaker</a:t>
            </a:r>
            <a:r>
              <a:rPr lang="en-US" dirty="0" smtClean="0"/>
              <a:t>, explain how the story follows the elements of an epic hero.  At the bottom explain why your hero has the personality of an epic hero.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things first: What is an epic?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story (in classical times, a poem) telling of a hero and his adventures</a:t>
            </a:r>
          </a:p>
          <a:p>
            <a:r>
              <a:rPr lang="en-US" dirty="0" smtClean="0"/>
              <a:t>Used to be sung</a:t>
            </a:r>
          </a:p>
          <a:p>
            <a:r>
              <a:rPr lang="en-US" dirty="0" smtClean="0"/>
              <a:t>Reveals the fears and desires of a culture</a:t>
            </a:r>
          </a:p>
          <a:p>
            <a:r>
              <a:rPr lang="en-US" dirty="0" smtClean="0"/>
              <a:t>Often follows a pattern, and almost always contains an EPIC HERO.</a:t>
            </a:r>
          </a:p>
          <a:p>
            <a:endParaRPr lang="en-US" dirty="0" smtClean="0"/>
          </a:p>
        </p:txBody>
      </p:sp>
      <p:pic>
        <p:nvPicPr>
          <p:cNvPr id="4098" name="Picture 2" descr="http://t0.gstatic.com/images?q=tbn:ANd9GcTqKSZxtHxtCPRbwdMSucEXJim1FHhmbellNH_8IhMe6L-TjkJa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39924"/>
            <a:ext cx="1835782" cy="261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KAAbAMBIgACEQEDEQH/xAAbAAABBQEBAAAAAAAAAAAAAAAFAQIDBAYHAP/EAD0QAAIBAwMBBQUFBQcFAAAAAAECAwAEEQUSITEGE0FRYSJxgZGhFCMyUrEHM0LR8BUWYpLB4fEkU3Kiwv/EABkBAAMBAQEAAAAAAAAAAAAAAAECAwAEBf/EACIRAAICAgICAwEBAAAAAAAAAAABAhEDEiExE0EEIlFhFP/aAAwDAQACEQMRAD8A4lzk1ZhsbqeMPDEWU9CGHmR5+hqv0NeIyenSjRiy2n3ayd20bb9obG4dCCf0BpE0+7kcqkTFlfYRkcN5VEsWR76TuuaOkgWix/Zt5kfdNz09oc9PX1pv2C69r7tvYGW5HAxnz8qjSHPDCmPGU6/pWcWjF6LRNSliiljt2aOUZRg68+yzefkrH4VN/dvWtxX7DJkFQRvX+IgDx82HzoRj06+lewfy/ShQQp/d/VtjP9kfaoyTvXj2d3n+XmoBpl6WRRA2XjWVeRyjfhPXxqoEOPw/SkKkdRWoBch0q+nLiKAsUClhuAIDAkdT5A1Yfs9qybt1nJhepDL5sPP/AAt8vdQqvfAfKgYluYJba4kgnUpLG211J6Go/ifnXq9WMTNE2SR0NXNPSLvcvz0B91H9E0JtSYQomWcYHoaMW3YyP+7smsQSFLi1gD3Vu2chhIwb3dEP/Ndyw+Npsi8l2gVpGhQXCzTXE6wJCcqMjL+VO+zWvf7QqnnaMdT60Ku2ixh3y55PtYwaHtLLFzHMSPRw2KtKcIkvHKXsLajZwoMghd34WPGPfQm5tyAMZ8jxgVeg1GS6HdSmNskAFuo5A48/dSOrm3ZSdwX92Rkgrnw8P686SWsujR2h2aLsb2Kj1Xs9cX9z7JncxW5IzgL1b/McfA1Wvey0Fhv3Etyea6/2Jslh7DaOrJy1qHYerZb/AOqA9o9L7yQkc8c0kIqhpSdnIrqGJM7RQxwDWh1y2KyOEwcdQpzQKSJkHtAipZEVg7KbdaSnN1pK52VPV6kpaADtv7NEh+0gPgselb++s4JrnU7OzhiWSe3ZZAOC5PJP9eNct/Z/dEa7Zxg/x5xnqACf9KPdj9Xm/vlBLdSLi4ZwxJ8Wzj64r1/kQuTkvSOD3TMLf6ZYWF7JZagvdqT7MwB9n30yfs9pJgmuL/tNAyxQ/cRCTc/UkIq4z1Pl4mtF22jtrjtFe28nstFMVG/jOTnn5+lZJtIgKbjLkYwML4+/nwx8/TmGX4ryVKLqx4Z6VSAWnqrMVlXI4OfH1/WtSbRRZOgjXbIeSqjOR4Z8fDxoMLRbe5U9FJ+VGraUvbsjDeAgJBLHgfpyathhqqYnyG200bmDt8LTT7dr7SrqwgKKkUoG6JkwAMHr09KH9tNblttMivUi7yC6HsMHGD0oX2c7KN2j0ie4JL93MIlYnJQKASEzwBhjx/tTv2m28GmdndE0aMkvBCHJPryahL63RSKTowT395fXOAypvPCqpJPyGapXBOcd9v8AXzo12ZtGll9htpU5VlYhgfgRUuqaPHbEyNJuB5OR1NRptWXtJmWPWvVPOFDHA4qvUGqKnq9XqcOlAxu+xOoGDXInQZdYZto9e7am3lzOl2kyyskqPkHyIPFBOzlwYNZtmGTksn+ZSP8AWrF7I8jbjkg+NerGdws5HH7mq/aYpur201y2U7L+3SXjo/A594yAR7j41mbTUjgK7EGtR2Q1K017R37L6q+yRSZLKfxU9ce/k8eIJFApNAuHnuIGQJcwMUljB4yPLzB6ikxuXoSeqX2Bl3PuZQWOFIA9Of8AersSbBgksNuF4B2jOePL/c1cHZi4WzMsuwsB+75yKDzXc1ipDjeoOORz8ae9bchU1PiJ1P8AY1qCyaPqemu2yaK474f+LgL9Cv1FZP8Aa9Ok+vtDbMjCONRhfD0/rzob+zbWvsfbSzaXattdMYJlPirggf8Att+VHO1HZlH1i4uINNma3kd2t2JZ0VVXJyCTnkeNc3bdHSqj2Y/spLi9MLAgoN4Pljrmrnaebn8WdwpkMy6bNI4TbNJ7LZGDjyx4ChmrXYuHyvA8s0GtYmu5AiUkk1FUr81HXKy4lPUZFMpynAoGLcErwzRzRHDxuHU+oIIo/q+GlJj/AHcgDx4P8Lcj9azgoza3qG0jheNmkTIVgeNvUD55rqxS4aJyjzZXt90d1G4JVlOVIOMHzo/Jq1490t4XBlcAOfzgdM+tCxb7xvH/ABVm3XA2NyKrjlXBPJBS7NPpd9rk1ncSQRWUo5OJJtpX4Y9fOsdqj6l3jfarQI7dQiDH0NE445VbNvKUb31BcWl04MjzIT5beaecW+mRglB9IBB7iCVJApR0YMvGMEdK6HdWmj6hp8mqS3OoKl7sl7uI5RWA5UjplWBHpWHmtZS+53HwFH+yl4LWK6spGHcyYcKfMcE/LFSguaZd9WgPeWETv/0rTmPwDtg/rQ68iWNdgyWHUmthqV1GI8RxhfZxgCshd53E+tHJBICk2UStREVM4pgQ+NcjXJdEZFPA4rzIaUA4paCTR4Y8eBopZ25YqFxk+ZA+poKoOcjPwrU2EP3asQc4BbA6VTG0BoLRaafsKTKVkDEqxQ5CkeB9cc1CbVgThTRDRLpIZgI5FaOVfvEfhXAJx9ehFayHSIb2NXtsFT1yQSKv5IDeJtWjCdy68gYpjrIetbW57POmSV491C7jStucLTrInwmT8L/DKSwMfCqxidGDDgjpWofTZfyn5VRvLNoU9pTuJ4GKSUkuQ6PoDMzvw5+lVJ1RR7WM+VH3si0bFcjKkislJNk48KSeWjeMjm2huKjyKdgBVduRnB+n86icdcefFQc7Y1DyeM44FJuHlTMN3Yzwrc+/Fe2geJobALelxfaL+KLBIJ5A8q21npg70bpQsfipALH6Vz0DnpWhsteuEsXtu7R5tu1JGHIXGPfnHQ1Jtp8MtCq5RoNY1iLR+7htIbaWeRi8gJJULnxxjkn9PdRHQe11h3u9oHtJMZH3mUPpwM/OufW8H4uOgzx8qJW0GTuC48ODUpTovBP0dw0vVYrth3tuwVgCHiO4HPjV2bT7W4O6NBJ6r1FYHsPM0rNZTorKkZZGCgEc8jPxrpGnaEJ4xIWMY8POk88ekXklFXJgy60u2gjZ5CEVRlifAeJrnuvTtN2uOkwpvWI9yUH/AHD1/XB8sV07UomtZntRepMQgMke7LKrZAJXwBwflXLextt3N814x3zRHarnn2sHJJ8TTSzWibhtyjVy9n3h6bWUcBuCK5Z2n7M3WlX07JC5sh7aS49lVJ4HvyQPl511a4vr5lJhnPPgqqDWfvla8Upd5mU8EOc5rp22XLI5EkqSOWvt+xjC4IlI+gqrjPrWh1vSTYWcgUlh9qJQnxUrx8aGadYPezd0nA/iP5RSWQCVrAYrCEOAWK7vnz+hqk9hCXY4YAngA9K0FzCsUYBKoq4A5FA7i9jjmZETeB/EGGDVt4iOLIJdP+73w5JGOOufM0U7G2TTXrTPGO7QY3EcBuOnris/FKUboMeIyaNadfRohEZdHJz+Pp7q5J7KJ1Y1FuzQaj2eW3Wa4swTHsyyeI9R6VQ023kuplit1LuSBhfD30esdaEsMokVBuTwHWpNN1u3t4kiWMbQoGeMn+smuGU510d0McW+zTdmdLbS2aVpd0jIFOzgAcH41spNejstOaZ1d+7T8C8sx6AD1JxWBXtJGqjao6jO7iq2sdqWVRBpqhrmQcF+iL+bH9c+fSuPXJkki+XHja+xJ257RazDJa309tFZNuIh2SBnxxlWwefXII8sHmsv2d7SWdo7x3ZkRW3vtVS2WJGAPhu5NOKwSzG41a5NzI2AwHRueBuPOPQYoTDDp41y6mmt0Nr1ihyQM4Hr0HNejh0Uafo45wlGteLNla313qIM32RbS1ODH9o5kcdc4B49318KbeahZ25++uIwc42qdxyPMDNZ6912ZsbJ8xqwYJvOT6Fs8/H50Na+se67tYI97YyWYkj3eX9daqm+0I4o1l2NL1PS8ykSRqxYndt29OeRxQ22t7K0gka0Tep8pAc49aEvewR2JRY1kU54bP60DkvrkZELCFCc7YuPr1NbHGT9izpeg7rFs14yvkR+zjZncB5eXPJoRNpIL/dTHGOd3nVEXV0pJE8mT1y2f1pwvboD96fiAavTISplUMM1NHKwxtYD3iqhpQcU7RNSoJrqNzGrBWADD+Hilt7q5JDjHPix60N3noelSws7uscYLMxCqvmTxSuC/B1kd9h2G/lUDeYz7s1PHNLL3jwqrc+0Syjp7zS6jbwHTilkbaa70rP2loVbE0ZYAs3AztckZ/KRzxUurW9vIscWl2kJl1mdZ7QcZt4tvKA/wjezA+GI6XwIf/Qyo8k3eFNo3DqN6+RPn/hP9EVHJDdbtpRQc4x3qdc48/Wr2rw6ZDBBf6L9ju0091guIyrMky87JXBC5LEMCBxwlR6kkGparY2UNlZafC9rBcTywIw2qYVeRmOTwPaIHuorCkK87YKbwLdSARgg5B91IAM80Zu4LSXUtKv9NFs1vdXSwSQKNyJIGAIIKjhkKnp13VX7UPZxw2n9mwxhF3iW6jQIXkJ/AVHA244PjnOaPjB5VZVeUiDAXdQx5vNVFM71ieWb40x2XHB5oKFBlOxxkJ6fSlUqR7RwfWo+8wOlNLFuePnTiWNPWnxbN/tjI9DikZGXkjg9KRWK9CR7qYRF77LF4K2Pef5V5baHock4PGTz9KqCeUDAkOPdTXlkk/G5NLTG2X4FLaxlkmMFqk7TnKd3GSGI6EdKnOgXhTK6fcHPJABJ8PT/ABL86BLkN7BIJ44OM5qcrdHOWc54P3nX6+po0DYJvotwrSK1pNuTbkHORlto8PzAj3irUPZTVJojJBpV48ecbljY8g+6gRF0eC0h4A5k8B08aaI7hTxvHGOH8PLrWo238Do7L6gYppF025YQ47xsH2QRuBPHlg0PW3VY2CCTa341Vjhh4eFVXnvFQq9xNsfII70kN555quCVORWp/odl+BE2cY6o3Q+J/lTJbVEiLKjk9AAT/KqhlfzH+UV5J5EYFGI+AoUzbIZjHB8K9Sklm5OWJzSmNlOGwDTC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QUEhQVFRUWGRUVGBgWFBQVFBgXFhUWFRUWGBcYHSYeFxwjGRQVHy8gIycpLCwsFR4xNTAqNSYrLCkBCQoKDgwOGg8PGiwlHiQsLCwsLy0sLCksKiwpKSksLCksLCwsLCksKSksLCkpLCkpLCwsKSwpLCwpLCwsKSwsLP/AABEIAOEA4QMBIgACEQEDEQH/xAAcAAABBQEBAQAAAAAAAAAAAAAAAQMEBQYCBwj/xABIEAABAwIEAwUEBQYNBAMAAAABAAIRAwQFEiExBkFREyJhcYEysbPwNXSRodEHFEKSweEVIyQzUlNicnOCk6PxJUNEwjRksv/EABoBAAIDAQEAAAAAAAAAAAAAAAAFAgMEAQb/xAArEQACAgEEAAUDBAMAAAAAAAAAAQIDEQQSITEiMkFRYQUTcRRDkdFCgbH/2gAMAwEAAhEDEQA/APcUIQgASFKkKAPmbFMRf/CN+3tH/wDyrkAZ3afxzwNJVhhmIVGHK579dpe78VmMerRi96Ot3c/HqLQ3rh3COQH3hem0zU6onnPqMXGzHuWF9Sfoc74P9t34osbiqx0l79OrnR71LwyoKjQHakaq0fhrS0qxtLhitOWMHVfFS2nnc8gRPtH7FjrniKrWeYe9rR/ad8ymeJ8Zn+Lb7LNPMjRM4Pal4EaIUEjSouMN8iwN7VaJ7R/67vfKrbvG3xPaP8s7vxWl/gNkd5xgA/b+1Ut3gLJ09/JdWGRqsin4ijdxFUB0qP8A13efVSaHFdSe9Uf+ufxUWvggBJnYxv7lCfhMEkOldxgaqNM0bi1xU1csPdrzzu/FSLmlUA9t/U9534+CwNlTqUzLTqPVbfBuIIbFSNjJ3Pn6fYuNeqFt+ndbzF5Q1cVHj/uv2n23fiqq3xmvRfnpVXh2u7id9NiYWruqFKo0upkbdeg5fisdf6HUBoGs9fJCSkug08nnBFo29xWFap2zhkBc4Gq4Eyf0ROvos7VxKr/W1P8AUf8AirGoSczgdD0VQ6mehVV1alHA/ob9RDitb+tqf6j/AMUDFa39bU/1H/imX000vP21uuXJtTyW17i/dp9lUrA5e/mquILp3broIUT+Fa39bU/1H/ioql3+F1KOTtGlvaMFRs82u2K43u5OLC4PtUJUgSqokCEIQAIQhAAhCEACQpUhQB8j8TfTF59bufjvWsoM7RoB9Vn8Ysi/GL2B/wCVc/HqLU4bamY6L0mji40rJ576rNb0l2c4c6HRrqRsrjiHFxSoQD3iDHh4qFhtnLi7kPsWd4vxM1HhjdhIV7SbF1EN80ijZWNR3gDqVprK/a2CDoN1jXXYZoFHdirgICJTjFeIcWaR2rC6N/ccTMA1EayP+JWfu+LtdDI9yy+d7zAkynRg1YichA8dPesrvf7cWShoKa/OyXXx4uPvTP8AC55KFWtC3dMlqzS1Nse0b40144RbMxY6qTb4uGwDr8lUAKM67HW+4S08JG7s+IRy0nQjYEcwoWJ4kK0iP7u078z0WWp1yDKf/OCdZ2W2GojMyLRQhLci9sKLG06vaTnEZIjLv3pVbWt3lhdqWg+ifs8RaQc2/wA6rS3vEFIWIt20m5pntOZHIKzPHHJFynCfXbKLCuHadW0rV3VWtdTIimTq7yWYe1afGcHdbUaWZzT2rQ8ZXAwD1jYqsxyypUyzsavagsa52hGVx3b4wluqrThk10zy389FUE5VquMZiTAgTyHRNhWOL4x2/Z9xjOzpin3G5c2X9J3V3ilf+Jp9UfZ4SpAlVZIEIQgAQhCABCEIAEhSrkoA8KtMIa7Eb5xEk3NyftrPKsm2kPeI8PuTfD4IxDEAdQbq4I8P456sniaj/PRek3NJL4R5LVLNsnn1KnE6go0NNCRAXnWK1Y31JW+4rf7DeQk+q8+xOnmK0Vrw5LNGlvM9UZJVzhXCz6pHdJnYDcqbgOENeZ3IMRzlemYF2IaCCNuRieuvTf7+ijOEV4sZN2o1ri9kCkwfgPsxD6jKZPJoBfHi47HyHqn73hK3AmXPJ5kPd6zC0lxilOm5sR3pbp/dzCf1SqtmMte6A7QN/wDYj8FUnJiyds3zkw2I8KUeUt36j3ws1fYDl9kyvUryu1ziAefh0/cs3iNuDO2mm3ry9FN1RmuUXafW2Rlht4PO6lEt3SALQ39sCVS17bLqsU9Ns6H9dymiMQugUOCQLKouMuC46a6FY070EQRyUBrOaVoWypyiVyipEo0y/RuoHXl+5Rard0+KxDSB68kwHAkTtzXbmsYCPA0GrkhXb8PoOdU7OtDGNDm9oIL3aS0R4yq/E74VX5hTZThrW5WTHdbE68zE+qW2wSiTjPc+D7UCVIEqxlgIQhAAhCEACEIQAJClSFAHkOHsy3l4etzcfFcni/vfaVy2nFzdf49c/wC64ro0tV6JdL8L/h4+15m/yzPcQNzGV59jGZrtPfIK9PxKzJWZuOF+1cZBBidCR87rXHmOET0t0apPeYenj1SmQW9142d+wjn4dFPteH76s3tWh8O7w72WZ5hs+atcJ4QouJe9xIpXFBtRu47F5OcnnPdhfQF7Ytp0iKbQABpAEd3Vvu+5Jb3OMmpy/geOyP7aWfU+cLDhbEKrsjWvBbB7zojkNP8AN96Yq2N5b5i/MzIcrsxESNI0n+iF79QeWNqZYzvJc4x3jmJcfvKx/GRbb031WMzMa5pcHAHMCQDIIg80mjr5b1FSfJe1lcpHndX89tqVOtWouFKqA9jzGVwI5EH1jfVQqXERMhx0Jn7fn7la8XcftvLdlMMh4dIdsGt1ENE7nSTpz6pOJuLaF3b29IUKTa4JdUqU6eXvPcS4DWTOnKOkbJv+rsg/NkrVEJLMoYKKve5jM6KNWuMw6K0xjgy4oAuDHOpjWY7wEmCQNtln+0V0NfC1cF6qS6OiuQiUp5LkmpNMmWFPEntoOogNyuIdOUZtOh5BRRqn2U9AU1XpZT0n3La1gqWMjZGiQ0TEwY6wpNnZPfqGuLW7kAwPMq7xbil1S0p2nZsApmc4HePmVTKO5ZBzaajHn3MsVyApdO1LnNbsXEAToNfFGJWJoVH03FpLSQS0hzduRG6wWwxyy5STeD7UCVIEqwkwQhCABCEIAEIQgASFKkQB5FXuP5Xcg7dtW+6o4KwotnVZy/qEX1x/j1vivWhsnSF6F+VP4R45vxyXyxi7phR3UszSANToNx6nwgqXXTOfLsYU0yHqYrsW2d4WPqd2u0Mc3TQkywkZoZDo16E77L1/h++NWj2VQg1GDLMg52jQOEc9IPkvN+JsJ7emKbIGTvOJ1GZx3J3LyZ9FVcO8bOtXCjWdnymG1Gggt8JE5miBy256Ki+rehtVLdiS7xyvg9UptynIdwdzv/xqoeM4P2zXMIDg8FrgeQjkmbfiGnXGfMHRHfZ/7N/BWBxRpb3X03f5gDrygkH0XkdRobap7kuPgZQuhNdni2I/khug/wDicr2EmMxyuHnpB06K+4N/JK+nWbVuS2WOaQwTlB3BLiNYPIdN16hTvhA0LtNhqdt9PFRn45l3ZvGmxPjr4TuoO65rbh/wW7uOWSbrDmBpJaNso2EDqvA/ylYfSpXI7IAFwJcGnu76GOXNencScbPa0ilTzECNXNDfPeT6LxbGrt9aq8kPiSQCcxGwMkacvRXaXS2wlvaaROFkJcRZWZkpKUUidgTGumunVcJopv1JlpbO7s8/XzSVwdyN/D7pUSnU0Tjau5OunNO4zTijPtw8mgw3i2rb2la3a1mWtuSO8OWhXNtgAFsLgvYZdlyT3+skdFS0qZeNOX2Lqmw9VJL1RVKC9Hj3L27qVb0Mp06YigwyWNAOUalzuvmsvWpwSPNWRdUpatLmh0iRIkdFXvlx0E6dFnuimiVK29dH2uEqQJUkNgIQhAAhCEACEIQAJClSFAHhmJP/AJbc+Fevv/ivVzh9xIhZvGbr+WXQ/wDsVx/vPlTLG8mY0HLyXpVHMF+DxdmY2S/Jc1LjXT55LstzQG77KpubmCI+R8lTKTxvK41gipZKzFmvYXU9tTmjyg68tBHqsliVlnGVrQA7QAch18T59VuLijnnfX1VViFmcrTkDYGWQDrvv4/gFammsMsrudbyjFXFvcWlQtoucyIEtdoZ5aaH1UmnxzdMAzhj+fswduZbHRXjrAZYj1964GGNcC2GwTM5RMkEb7gfcoupM3LWwkvHHJSV/wAoVc6imweh6eJUC443u3fphvk0ftWqvuD+yy5xAcQR4iIlSrLhajB7UlrSCWuyzJ5BUOjKzksWq08eoHnFe9uKhl73unqSmHUKjTMO+9b42TR7LVCuaY6b+Cl+kj7sth9QTeIx4Mabh36QBPiIJ8yNSo7wSZgDy2WprWjemvuVfc2IDZiFVPQp+pur1MX6FQApAtyRICbc3VXFrQOXpz+5XV144J2WbVkjYezumN+Y8E++iYOhCk4bYySZ0kfvVjcUhEK5R4MNl6U8Io8Txmo+jTou9inJaIHPfVQsOxZ9BzjTiXNcwyAdHCDv71d4re0BbCkKZ7XMTmnl0hZhyXajMTZRiUMbcH24EqQJUnNgIQhAAhCEACEIQAJClSFAHzni1cC/vZ5XNx8Z6LavsPGVXcQ14xC9+tXI/wB96j077vanXYL1NfkX4PMamhucmaO6vYHVN2mIkO3MKDcVJAUYXsHTyU8LBijXlHodqA9siD1hNXVJxZkJ7oMxyB6qlwPGWt9rnG0K7fegiZH2rM00znGORLWlQyvFcEnL3CN58VnnkAqTe3ypbi41VsE1yyvzcItK12XgZiTG0nbyXNfEnPY1hd3WTAPKU1e3Fv2DCx57WTmZGkdZ6qtZXBU0kyShLtl3gF1RZVm4BNODtqZVc60ZVr5QcrHPMF2mUSYn0UqvhRbkgh+Zubu6keBTrKdBtCId2s78oXOM5TJKaRR3uHBlRwBDgDuNjHRVeIUBlPIrZYPbUHmp278kNJaf6RjQLK34BBE6a9Pn/lTUvQ10Tk2smUdTk6LRWFAZJ8Fn7gQ+FpsMbmZp0UY9jTVyxBMXC2jWd/wUvFbFzGgvaQHCRIiR1HVQrR2RxZqean4vitWu1oeSQwZRP6IUsMXST+5kyVWrkqhzhmggwZgxy8k3xHirbmu+qyk2kHfoMENECFbMt6QcTcZspaYyxOYDTflKzVaJMbapdq14R3Q1J5XofbQSpAlSM2AhCEACEIQAIQhAAkKVIUAfJ/E1aMTv9f8Aybr471Ui67+55AeA5qTxq+MTv/rV18d6qqPeK9Hp7MwX4Mk61ls09re5h10/YmKdY/tV3jPA1Wyt6FVz2vZWaNWgjI4tzBpneQd9NQonC/DVS7r9jTcwOyufLjAgbgRqSrfuRcdy6Fv20m0hllVwBI1De86ANBmDZP8Amc0eoUoYw+CHT3SQZHskaEEcjJE+Y6prCLOrUuPzZhDH1CKfemJa9tQCQDHfptMgcukqPjwrW1arbVKjXEGH5dWuJYGk6gScuiplNqWEC09c14uy6a86h0gtJaZI0I3HmOY5Jm7B5zzJ028+mp5rp2C3b7KpfZg5vaTUbqH8x2hG0SSNOp2UTBXVryv2dMtz1JzFxDW5Q05i89In1hSVvBR+kSeV0NGk7kDtOumgid/7zf1h1UqhbumMpJgHbWDqNOc8uZWrqfk8vizOX0XADJpWEAHLIBMAew37Fn8R7W3rdlUc3tGim6WOa+A3+b7w/SEaeCI3bnhNEp1rHTLDCcRfQcKjAJIgZhIIdEfaCI80y+pMkxJM/b5ck5h+E161vUqtILaEdzXNECXN5QABp8muNfUkmZknxJ1nzklWweWzBZUl0dXNSBp0VFib4aSNx88lsLjhuLenX/OKAbUB0e5zAD0kjU7/AGKq4g4GuqbKbsjaja3sGk/OD3c3QH2QT6I+5DrJr01bi8swT3EumFrcDbIjl9nJZirTyug6GYI8Vr8BHdEqUTZr5YrQzStIqujl8wnatDQqdSpakjrqmLhnTZTFP3W2iixe8c+mxh2pzl0E66781SVsHqCiK5b/ABbnFgdI9oCYhXmLQNufhoFnbiqYyyY1MTpPWFl1ME4j7St7Vg+0wlSBKvNjIEIQgAQhCABCEIAEhSpCgD4+44P/AFO/+tXXx3qf+T3hv87ue85rKVIdrVLyAMjSJEnTUwFX8cH/AKnf/Wrr470za8SVKdrVtWBjW1nNdUeAe0cGatZmnRk6xHNb67XGKwVzjlYPXrK6F2Lm1r3NvU/OHh1AU3ucaTx7I1aBlIABg+9YnCr2pZ3jHwQ+i+HDbY5XN9RmWUwy7dTe2owlr2EOafEEELV8UcRUry5bWo0303OYw1s0Qao9otAJ084nomMFjwvpi6ylx5Ru73ChQv34i0fxIpG5YdINR7crW/rulea2FnVvr1rBrUqvkk9SZJPhuVc3XFlxVsmWZDOzadH97PAJIbvEfgFVYTjtWyNZ1FjC+ow0w90l9MHRxZHMjqubZRi3jnr+iuvvGT161DWXPYm4tja9kLbsu1BdAEZso/TzSfVeScacOGwunUw7TdsSJadR8+CzbLmo12aTmmdzPVXHFPGdW/FDtWNDqLMmYTmft3nE+W3iVQvCy+FMovvg3Vnel3D9TX2a7fvAELMYZZh72tYO88gDxJ0H3qvtOLarbF1iGs7J9TtC+CXzDdBy/RCfwHG3W1UVWMZUcGuDe0mGuIgPAG5HJXVzxngzWUemT1O3oG2uramLi27Gkw06rHV2Bz3VCTVJb5wBP9FZHjTA/wA0uSwEGm4dpTO8sJMD0grO0Tp3tSdyep6ypGM8S1rijQovDSLfMGv1NRwOzXHoAB9inCDhJSz33/ZThT8PsbjB6No+xtPz10U3VajWQYGedA48m7/aqH8p3FF1SuqbBFKnRB7Hs5ylpGXNm56aeCrcLrVLylSs6r6VKjRNSo0wcznEH2nSesAADkmq/ENM0ja3rXVKTP5qqwA1Wf2RJEj9npEMeJyfz/ovr2qWxc+5kLeoatWXalxkz5yt3ZUQ1gy+Ex5LzwuDKssLi0O0LgGuInmATB9V6Jh7g4Ng6dNfu3V9Nm7JV9Ti0o46Hhpso1aoSeaeuLjKoT64n2lpQphF9lbiVrPz96zl5bZd99Vqr54I81n79syfBVWdDvSTfR9iBKkCVeWHQIQhAAhCEACEIQAJClSFAHx3x19KX/1q6+O9UiuuO/pO/wDrV18d6pArISxwBIoPV7bgZQfn0WeaVZWNzyKe6aWVhmO+GVwaC3C6uKPguLatoIUt+ojmtWBLJuMiiu7UAz1UB9vqr65pCPJVz6SzTgjfTbwQ6DSrS1I5bqKyh6eCkUqajFYO2yTJ7KZy6fuUzBLinRrB9Vnat1lsgTpoobKnLf0lO06HXz/4V6WUYG8ZTG7luaq57BlEkgDTQ7Js4dmE+9WdCmY205qzwjBm1nZQ4NMT3jC7wlkrd7j0Ye6wozIEyn7TiI0G5HtJ0gGeXJaO6oBrizp6qvxTAe0boPu+fkKM4yxmHZojqYWYjauCluuJ8/L7TKiU8aOs+9V91aOYSCNkwlUtXbB4aG8NPVt8KLl+KSND6KHVvCT6KFKXMuS1spIsjTGPR9wBKkCVLy4EIQgAQhCABCEIAEhSpCgD4648+k7/AOtXXx3qkaVd8efSd/8AWrr471RhSi8MBxqdammp5pkJzpeUVSLqxqSFdWztFmLCrBhaC2emIn1UMDtydNQq2va6K1uTpooxbMAqDWSiqWEV1Fu6lUzIhd1baNQnaNvJ8VBRLpWJrIrOUBTbdvX9yVttCl0KUbqxGCyzKOqbhGydbULNt49Y6J1tvptquW0DzQZNxXO9omFOtbgZSDz6boq0SmXUo966TbUiqx7D2OBIH2e/9yxVa2h0DVby9fIWPxSlDpCyampTjyPPp1jxtbKsoCHICQPscn3CEqQJVwAQhCABCEIAEIQgASFKkKAPjrjz6Tv/AK1dfHeqJXvHn0nf/Wrr471RIAcanaZTDU6wpnpZ4aISJdNyvLOrIlZ9hVphlaDCd9ow6iGYlwagjVc03aanxTc81y8QOWqgxco+hYW9MRqpVvRCraVfZTBUIjf9yMGWyLJ4bou6TQDtHp+KYp1JAM+/RTKTPGfLVBklx2T7Vk7J42m/yE/hFi5+YtHsiT4BSWa+XNUuXODijwVFe0jVQalKd/RXN5XptBzR13WQxTi2mwwyD5fOimpe5KFM7HiCyLfW7o0CzmKWTo22XV7xg90hoAHjqVUV8We/dVT1Na4bHul010OXgi1qZB1EJsBPPrzvquJCU2whJtpjdNn26EqQJViJAhCEACEIQAIQhAAkKVIUAfHXHn0nf/Wrr471RK948+k7/wCtXXx3qiQAoKcBTS7BV9U8M4x9j1KtqsFQWlPNenunt3LkpnEvqFfr6JK9yCfnkoFB5ICdn7VpwYXWk8llZ1dVMq3kDYfeqqhMhXFtaZwomK5Ri8s4sL0nTl7lcW1wOX28vBZy/HYeCmWOL0w0F5ACGym2nct0Fwa6xui2YJAOmmgXOJcRUqLO87XosbivHIDSygN/0jv6LI3N86o6XEk+KxW6muD92Wab6bZPmzhFvjvEr67jEhvRUhPVcFy5S63VOTyP66o1x2xR3mXMpEiyubfZaKgJEoUAPuEJUgSoAEIQgAQhCABCEIAEhSpCgD4648+k7/61dfHeqJXvHn0nf/Wrr471RIAEoKRKup4YHYTjSmgV0CmFNm15INEgVCNlKta3VQGlOsdCbVz3FMo5NBa7rQ2HshZGzraTzWjw670hX4EusreCfimBiuA0eJWdqfk9uJ09nrqtphdyAQSthY3TI723yVjvXGGjNptTZWtqZ49c/ktvGtDmtDgQTzG2h96rKvAt43/sPPlBX03Y3TWsA5fJ9VybqhlJ0gaDT56pTKMW/KPI3TSTckfK9Th+4aYNGoD/AHCo1Wze0w5jmnoQQV9L4w6i1rS0gud5eKzhpUnUnVi0Zy8sb5AAz9pU46WMlnkpn9QcHhpM8ELUi3nEdtReRDQD3iY3gbLHV7MjXkdkW6KcOVybKNTG6OcYIiULp1MhJlWNwku0asn3AEqQJVAAQhCABCEIAEIQgASFCEAfHXHn0nf/AFq6+O9USEIAEqEIAULoIQtVfRxnTV2EITWkrZPw/dX1jv6IQmC6Fer6Zf2XJaC09r56JULPaIf8jTWPsn/N/wDkqJeex6D3BCEvXYxl5SmxL2WeX7HKBa/zA/vlCFsr8qMUvMzEX3tD/N+1VNz7LfM+9CFbMeafpFdW3PmfemnIQlt3TGaPtwJUISksBCEIAEIQ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ia.media-imdb.com/images/M/MV5BMTYwOTEwNjAzMl5BMl5BanBnXkFtZTcwODc5MTUwMw@@._V1._SY317_CR0,0,214,317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038350" cy="3019425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hMSERUUEhQUFBUWGRgZGBcYGR0YHBgeIBsVGBodGx8YGyceGB0jHBwXHy8gIycpLCwtFx4yNTAqNSYrLCkBCQoKDgwOGg8PGiwkHyQsLCw0LiwqLCkwKS8sLCosLDUsLzYpKSw2LS8sKSwqKjUvNCwvKi8sKiw0LDUsLC8sLf/AABEIALAAsAMBIgACEQEDEQH/xAAcAAACAwEBAQEAAAAAAAAAAAAFBgEDBAIHAAj/xABCEAACAQIEAwYDBAgFAwUBAAABAhEAAwQSITEFQVEGEyJhcYEykaFCUrHwByMzYoLB0eEUcpKy8RVTwjRDc4OiJP/EABsBAAEFAQEAAAAAAAAAAAAAAAMBAgQFBgcA/8QAOBEAAQMCAwQHBgUFAQAAAAAAAQACAxEhBBIxBUFRoRNhcYGx4fAUIjKRwdEjQlKi8QYVFoLiY//aAAwDAQACEQMRAD8ADO1VA1tt4pVBDW1eTz3GgBAMenpy3NcjGrKkWk0J3YkMDyM7b7/0q8qeCzwA4qnuyfhk6gQBOpMAe52qmfSiOH4gbZLJahZQnePBkYdYOcZvflvUXeI5kKBFVcpWd8o0AMxuI39KTM6uidlbTVU20I1MiDGogbbHp/OoZdJ84JHI7xPXyoi/FbniBtyREmCYKrlBMggEKVXXSNOc1w3HddUtkTO8fejb/N9B0pMzuHNIQ3jyQs67a11GntWnG49nChlC8wQAJ0yToOcT86zgg6DeeelEFxdMOqqZa5Y61Zcmd9arI0NOTVwGrNjMetpC7bDl1PIe/wDetBU9KUeO4/vXyr8C7eZ5n+Qob3ZQjwR9I6h0Q3EYpnYux1Jk/wBunT2qtTXRSrcNhGdgqiWOwqFdXFtAuQ1RJ600WP0f4hlzDn0Ux/X6UJ4n2ev2P2iGOon68xQmYmJ7srXgntCM/CTRjM5hA7ENzVOsTrExPKrLNguwVdSfzNNacMQWu65deZP3vX+WlS2MLtFBklbHSqSw2tXK9RjcI1tyh5bHkRyIrVwfhputr8C/EevkKGAa0RXlobm3IjwTheYi4w0HwjqevoOXn6UwK9VWyAABoNAAKsB61Ma0NFFVPkLzUotaxAAg2w+uk/wiNNT8J/1VBxgBB7pJAg76mCDp56Hy8q7TFqgIyIxMwWEwfD+EfU1NziNuSBYSNd9/tHcb/EP9IppF9OaQG2vJfWOL5ZC21ykzl1iCgQjTqPlVr8aLTKIZUqfTTX1HIxuao/xgMk2rZ8RPzJMQOQ/PKpXGrJm1bymNNY0z6g7j4voKbkH6eaXOf1K7/qDku4TV2LsdYOgGpjVQxBjqVnYVoHGiTC2wxL+FSJlTPhOUSdTGm0CsuH4oVXLkUrqNZ5xm1HUhTH7i11f42zEHKqkNmGXkfFrMTuZ/hFIWV/LzXg+n5uSy4y+XgsI8MKdpALa7AcyNNNKyshABIgHUTzGuvppv5Gi44+3/AG00JjTYEsSuv2ZYmBtXF7jbEAZEzRAbciSSfKTJ5czFPBcNBzTTlO/khij8/n8618APT3q/G403HzFVUjTw6c2P84/hrFi8QERnOy6x16AetFGlSh0qaBC+0nEu7TIp8TztyXYn31FKgau8Xfa45djqT8ug9qtw3D7lwHIhaNyP+d6hPfU1VxDFkAaNU59jODWu77x1DE+/Mgeg0PrTNicHYJTJbVWLASOmpI+lBOx9plwsMCpDAQdOb/1FFHukMGA+EggdeZ+mnvWMx8shxLhmNNKVNNFu9nwR+zscG317/WiKpfI1rUbyXFy3AGHnQy7iAuogqdQZgR+eVYrnGrYOroPIGfwmqcRON2qe5ocFxi+xKKzXMMBLCCh0P8J21oTfwdxTD23X1Uj8BRkdorciLnrEj8K0WePodnUeUmfqav8AC7WxuHble3MOsGvz8lQYrYME7s4ND1U8PtRJHF+F96I+FgdCdNDvPl/Or7GGW2oVdAPr1J8yafrTreBDEEEb7/nnSS66ny/rWg2ZtL2xzgWUIpvr9As5tXZnsTG0eSCdCPXkqgatQeo6VzFdLVyVQLa5/P8AzXIM1vtY5bYM2LVxyQQ1wFgBBkBZAM9SfKieGvWXTPfwiomfJ3uHJRg2XPGRiVbw60EvLd3giBgO/wAUv1YDP5+VHLnZYlrbWLi3bN1wi3dspP2bi7q346RE1Z2i7OWsOnge9nUqD3iBVcn4hbjU5AJJAK6xmmk6dlQ2tz6ul6F9CaaJcYRXE1DV8GoyDRSDUq9fC0xUsFYosZmAJCztJGg9+lVrvShJRWzOu9J/aTjHePkU+BSZ/ebn7DYUX7Q8T7q3Cnxtt5Dm38qSi1R5n090KwwkNffPcr1viaff0fcSt5WSQHAMA6TJU6dTEivOa7RoIIJBHSq7FQ+0RGInVW+Gk9nlEg3L13GdocP3htl8jiJzKQvt1j0rPi+JIqHK2c9Rt1kmvMb+Ke5Gdi0aCTNP/wCj5bbWiXtC8y+FA0kAzM5dnOUxrtFUc+zY4IukqbU4LQ4Taj5ZejI1rTxv3KvDcLvYjVEdx12Ue7afKaNYbsBfjNcezaHmSfwAH1p6GFD4bvHkfq5IEqQQNhGxzDkaXrlhVY9415siy2VWYgf5oMDfptVYMTK52Vo10AvX12Kd0+YE1pTqVFz9H7rbD27wuc/CqgEc8pLMJrC/Cww/auQNCpVAw66FdxzFHez/ABCy7N3FxjBIZDPLTxKw0YbbzWrjfB86m4gi4AZA+2I/3DkfahOnkDi01B6wAnx4g1o51Qd6XrHYt4V0PxiUzNbDERoQBl5a789aG4ngF23KlSSu42b1IO89RIpxx6+IR/7aWwvkRBMdNlqjj17/APoImCFQD5E/zqTh9pTYcks5itfAqDPhGY7KybrpSxHrrSLG8z8vz518IrfxywA2Yfa39dj+fOhQWtxg8UMVCJRbj1FYfaOBdgpzGTUajrHqyO4YW+9XvfgkzqR6SQCQJiSBMTFNWLxfc4FM2DsQb7eDxujAWzFwMGOYnbNMQaVbXCbrL3igFSWglkG3xaM06T9a08H4niwotYa4yjxXAFKryBJJbcQJjzpJgHmoItrelPsgREtFwb6W1R3huQf4i7bS5awpw/jLZgvfDVe6z+IkNEH+1FG4BZa5dHd946OVm4ty+ICWzCgXBl1Mwx1nTQGkXjGMxLNlxNx3IAMM4YQRoQFOXUVk/wAU4k53DN8RDkE+sHX3ofs7nDMHfK/Pen9O1pylv05J5HZayCQRbFzu7zXVWSoQm4qPazEkFHtr/rqrE9lrGa1ZFg5zGd1a6PEENxlQv+rOaMszIknSKRXuEjc7FdzoNdPTU6edMfBO0DA3rt68z3LVh+4DtPjJCSoOkge8TSSQytGYOJ+Yvu8d6VksbjQtHlvRaxwa3ZuC1+t/XG4l0AkLcVVLnIvx92jZUzCWfWOdBu2/DUw1tbmSyqEkZkF0EwoaIuOykGRqpMERQO/i7jvne47vp4mYk6ba7iPKlTtdx977hDcd8m7M5aW8pOw/GidG+Mh5d29a8wtmqwN7+AQfGY03XLtudh0HIVma2OVRULcimV4qeBTRSLddAVPeztUhhXrJCSpimfsL2guWL6oCAlw5TKhssxJiRyEwDyFKxrbwPGLbxFt3MKGBJ8tqHM1r2FrhUFPjcWuDgaL9CcFW4cK9u8QbiXCCQIDKzBlMcpE1rsWXUuFCMLiFHDzB1kfD6tzG9cLxE3FXEWALguIqss6gqSQRyPxEehFfYO9dJLNlGg8IJMHWT4tRpGnkaxUkuWbO2xHDctExhMZBuDxV/CezdrDiVBLHUk8zJO3LX3Nc459az2u0CuzIPiXQ/wDPOuMTc086j4jEdISTUniUWKAssbBdrkYnY6kNPIqYJPmsT7Un43Gd41xyCC5zp6fCn+2PeieMwr9/eRWcKxUuqnQ5kUkHoZ6daninCgbatt3Zg+SGP9rR86bmaDlUyCjHBx3pb4pdDWp/eEe4M/gKCij3EuE+FVX4kBMcmHMg9R06GgSgSK2OwXR9C4NN66cOHzWa/qYSGRji33QLHid/l3poTClsPh9JJuYrQCZ/Vrtzq7s3wS8Lq57N5V7m6CWtsAP1LLrIgGdKu4bgRdsWAwDRdxZjWJFnPyPkKx9nsQlxyLlqzl7l30VgZCAjXP1NFOYOnNLUv+5Vwc10cDa3BNO0lv2WPiPDXa7Zt21zM+HwxAEf9uTPIAASTyFfY61Yt2n8RuOB+0kLbBWCUtTrdOhGfbp1q+7jCbD5P2nd4RXOpPcC2AwXL4oz5c0ciKG4xottmtWwxSEdVubafCxuZAoWdhvGlNZiXuLIWVGmgrw7LXv3oxwjGtfPJQ7rmg/ngimJ4TaF+5aS3fbI+QML1uWOUNorKJMGYnlWPiXBGtZCJdLhIQhSDmBgoy7rcB0y03YrD20a/cID3kvd5aUyVzLh7LEkDVyqlmCSJIGtBX4oxvMqNLhXfDuSCbt5ws3WgBQxTMqAaKY8oWDFytccxrYmnUPXj2gU2Fhc0ZRl0FesrC/DLdlWF7xXQIIDBUsEgx3jfbuaj9Wu3OseN4Th1tKy2zmNvD3JK28o7wsCICZtCrc+Yrm9hWK5wCba6A6/qzu3edLjEyWb2o/xGwDg8w1Jw2BIjWQL2JDnzA8M9JFFbLK5jJc/xObbgK6dp3+imvihjc6ENu1rr3udx7Bu4obb7MYY4Q3nBz93iXACWsn6nKY+HN4s426HyrPx3gWFsnJbRmcOqnOtqNbQueHKszqF1q/HYsjA2h1tY75E2R/I0O7fXmRsQykg96gEbibCAx7c687FPE2Wtsx4J0eEa6HOdS2ouUMt8AGLJIy2MLabLcvBAS7/APbtBQDdfyBjWTpFX8c7Ci4+HtYGzluNKFHuK1yB4u9uwYQQdgIA06S44HBFu47hU7gYdf8ADqVuZpyk3wAjL+vmSeZEkaA0q8V7T4fBYq0+FVW8L28Xai6i3FLQylbzswOWNSd+tN6WSWU7gOeuvrW26pc1jY4wBcnktHF+weDw/D7mV+8xEBlvlgiXCrAOlhSczrBbxwQcuhpH4HwbvTnceAf/AKPT0HM09dq+G28R3bZ3/Zq9q4fC12xyW4OT29p2I1EzNDkAAAUQAAABp7D88/OpODpLUu3HT16rZR8Y50IFN419et+8Jh7HYwC53DEhLmi5SVyuPhgg6bR70de1YJjJedzubgP9hSHZvZWDD4lII9jP8hXqQtWmUOM9wsA2dXgSdSAqmBBnQis5t7DCOUPbYO8Vd7FxRfFldU5bd277dgCjD21RIAA9KoxmLFtc7akmLafebqf3RufYc6oxXE1t6Mc78kBE+Rcj4B9Tyoa2d2L3DLHToFHJVHJR/es4G0uVfAFxRTg7CDJkkli33idzRK6o5gEGQR1B0IoNgHgijttMwg00Vd2pkoylJ+P4QUuFSxyw0NzKMMoPqNj5+tLWOwJtMFJDCJBHSSOe1ek8S4eLqG2xykSUboeYP7p5j06V51xi263WW4CGWAQfL8df5Vo9hSSe0ZWmxFx2cPmq3bJjlwZMnxNpTvI+nq6N4DtD3NnuxazMHvMGz5QO8Q2zoFMxqd6F8NxXdZoGabbW94+IKJ59K4ZKrZOv41sDAw5rfFr671ixO8FpB+HSw9blNq+yuGBykZQOegXLrI1kTIiNSKLPx5BhrtpbWV7oK/Za0skTcVWEo4EwF0k0IIk/nppVZP5ief4UM4SI5bfDp3J5xUtXOr8WvD5aIvj+0TPeW4iZMtzvILlp8C2o+EQCo+tCcViVgnLlVSxktMLLNGw23HSoX0/v6UA7WcQhRaU6tq0dJ0Hudfam+ywx0eBcaXP39VKKzEzS1jrZ1AbDQdya+y36QQ0ubYe8qkA5yjEQQBcjS9bkiQwkdas/6zdyIGJLJmyuCUYZjmcDLplLa5SI26CvK7N5kYMhKkcxy/P1pw4Xx9LqnOVVkBLDYEdR/T8aY3DwPBa5uvd/HdZGkdNE4PjOnf8Ayt3HONMEZ7rO5KlA1y4bjax4VGirsCfKto/SXhxduXU/xdsuQSEdF2VV5oY0UV5/xfiZvPm1yjRR0H9T/asSmguwsOgFu0/fqUsTzOFXm9OAH0T7f/Sgwxd51Rnw18qzWXPiVgAA6MNVcQPEI5dK2Xu1q4nE4e4tsX1tSXa8is+sjKWC+JgMuWZEiSNaQeGYFrr5V06nkB5064fCrbUIuw+p5k+dFiwjHODqaW5U9d3AKLPiDG0sGpV+OxBuOxJYhm8TMZe5rpm+6o+786oy/wDPpXbtpHp+da4PSpkMDIW5WKDiMS/EOzvP2Chl0+f8vaoF08j8q6bbf6/P0qJ/H8+tPfE2SzgD2iqHHK9h/DJHYSE1cIsA4e2YAOZ5Mb67nz5UVuW4FVcJw8WLKneCx9ya2YvauV4l34ri3SpXTIScrQ7VZ8MNRR/DNQHDLrRaw1DbISbr0zarbibUigfGODrikg+G8ohH6j7rdR+FMFozpQXiXE7asQs3HG4TUKejMTlB8p9qnYeOZ0gdhwS4cFXyOjylsunWkJdDU5tddY+f4aVObUVzvzrpawCgjpVbLr6/n2rtOXrUBfpzrySqzYi+EUux0XU/0H0FImJvm47O27Gf6D22o72nxmotLy8TeseEe2/vS/BJiNTyG5qPKamiscMzK2u8rllqMlOHCuAKiHvIZnEMPug8h5+fWl/ifDTZfKfhOqnqP6jnTXRkCqKyZriWhD8tX4bCtccKokn6eZqLdtmYKokk6Cm7hfDBZSNCx+I/yHkPrXmMzFJLL0YrvV/D8EtlMqamdTAGY++3l0rY6AkwZPz6D8a4tWyxgak7Aa6mPmfKnXhPCEwym5cKi4olmJ8Nr0J+158uVQ9obSZgxkaKu4J+A2c7F/iSGjeZ7PvyQ7h/YhnXNdudzPwrlzN/EJGUfXyoXxfgq2C030bKwUeBszNAYgATsDzMaUy/9ZuXf/TqEQ/+9cElvNE5+pgeVL3FsM0lbyvc8bOtxSAZb4p0jXpFVezdoyvleJZBWlgSAK1Hd3K6xOzI2tbljtW9Benih+AwS3HyFyrDUjLBKjUkHNE/Dp5zsNT/AA7s+Lsm2pCbZ2Ms567AKg1Og1jeKX7fCnYMLKlWYEAsczHy0AAB6ATtvFU4Xj2KwRKB3ta/A0Mk76ZpXzOUg9am4vaL3xdFE9ufeW8Orr6707dGw7ObG/PlIG4H6/RehXlh4A0EAeg0FS+tJZ/SFfO4w5P+Q/gt6Kpu9vr5+1ZX0tj/AMrp/CsgdnzHSnruV4JhwT3bt1uBhZOgG5Og+Z0FeVntPi7glbtwiYPdhV9vCk/WsxwGIxBlld8o1a6WeB11zQPlSt2cW/G8Ds86LzpM2gXoHF+0lth3Vm6G0Y3O7MkKonKGGgLHTTWAetJbcVu3YVGZByRPAiD5fMk9dK1cE7L3GugI2ZwJJByog6kinvAdnrFqMy9/c5s+qz5KdB7zVu3HQ4WBscRNakmlq8L66WUF+HPSlzwDa2+ndokSvhXF5to9TULe0/P5FbQLBUU1TjccLSM55DQdTqAPnVn5/P0pX7T8SzP3YIi3uRzb+w0+dNe6gRImZ3UQe9cJJZjJJJPnNNXAuCZB3lweMjQfcB/8vwrP2e4LGW7cGv2F6fvH+Xz6UfNMjZvKNPN+VqgCKz8SwK3beU6TqD908j/atUafP8+Ypi4P2Ke8A9w90h1BIlm8wukDzP1oeKxcOGbmlPdvKbhcNLO78O1N/DxSNwnhHciTBc7kcvIf1ohH56V6E36PMPHx3p6wv4QPxoZf7DPbIKE3kB1CwtyOeUMYJ96qBt6ACjWmvcrb+zve+rpB8j/HMLB2YwuUtffRbY8M7Zo/8Rr8qsz/AOIIuXf2QM2rZ5/vv18hyqeP422yJZteFCwUpBVkUeJgwOoJjc71bwzAtiGzNK2F+JtpA+wvn1PIVl8RLJiJDM6xPIac9O5a7DQx4aINGg/n6rdYW7cE27bMv3jCL82In2mh+L4pbQHNfwxI3VLuc/RMpPlNDO2naVrt3uVOWygEqNAx3Cn91RGmxJ12oXbIZYGnppHpG1IzBx5Q5w1TxK8ncEy2sWrICGkXCVzLr4fCCB6kwfIRzrNds5kyeGXfTpCZwzHlEk69FPSltcQ9k5kcIZJhzCEndgToj/vCifDuP27k5h3bNCgGSoQRorbGTE+h+8aecM6P3mXHqny+nFL0mY0K3J2esPH6tMv2ZADNyzNHU7LyHua2W+zdjvAO5KoIzslktqFXwrCkZid+g861YC2t25qSbarmcCV5ZUWR1MnQ8jV2Fx2EzOhVkAMZ+9eATrIJbKGnr0oDXyE1Lj2JHkCzR4LvB2LdnMbTYtJGp7qdBrztaDc0RPELqoLtq895N2BAkD7yhQJHUdPSs9ri1+24QFr+hIa2ysSBzKTKnrqR0qFtXS2exYvoxMspUIh11MOwhj+7z36141Kjkg3NPXFZrfEMOSWtXkw7Nq2VlyN5tbcj6R5US4Djxczaq2UxnWcraDUZtdzHtX1jhBJLNaCKwOZGytLfeCrITYzB1nbSstzgQttnw5Nl+g1RvIjp6bUJ5bWh14/wnDK4UCSLlqSOVUBPzNanPtVM11Fc3WHieP7q2W57KDzPL5b+1A+AcGLnvbolZ0B+0d5PUT8zRG9Y/wARd1H6m14f87fajynQnyopppAgAfn/AIplMxqUbP0bMo1OqsVvapA9+VV10p2oqjo92R4WL98ZxNu2M7DrtC+5/A16fh4Op3pQ7NYQ2MHnIhrpB/hGi/zP8VGLXE4Xeud7TxYlxTjuFh65rb4PCGPDtaNd/bv+3cjjXVrJfymhLcSJMLWBuKlv2fi/eJhPbm3sI86rDKXblObhiN63cV4ZZvftlk7C4ujj35+hBpQ7Tca7kiwLovZeSAWzbjYN9gt5CD1otx3iVy1hncGGgKpEwCxCg69JJ9qRu4t7fiZJ6k9SeZqXhm5hV2iO1hBsVl4jiu+uMYhmAb4Qu0BhpIOgB+dW9n8Lcv3BbTQxJY7IvU9egHM1nx2VGRhyOvodD9Kd+weCCWbjc7lxhP7qSoHzzH3qfK8RxVA7E01rZMPBOy2GtQcguXOd24Aze0jKnooEUXxHC1uCGCsOjCR7dKG28VlMGt9jH1ViXP8AEgvY4XCDYzskig921yzP3TmX3U/1qjhmF7kCw4XxSVYard+9IOzAcjy250x4jHSKBcYufqiRuj22X1zgfVSRXiQTlqnsLyLo1w/Bovwqqz91Qv8AtGtb4ihdnFVd/jaVrwAgOjJK0X2FC8S0VZdv0OxN+o8r6qRDGQkFtecdD+dqy3VMEDSRuN/P0q+4TVZf8K6sucri0gUAKAABoKkoKk8/evhSpFEaUb7K8OtXsQFuE5QJC/fI1yz05+cUDmr8NiGtsHUwykEH0qNjGPkgc2M0NPXz0UnCPYyZrpNPDr7tV6Ni+KoSyXPCOTch0BjYRtWFrtld7oboE8RPstRcuC9bW/b2bRhPwtzH55EVFhRzrlrzldR4uF0eNoy1aVWwa7pGS39zct/nI/2jTrNE8Lw3ma+skDau2xcU3PW68a6BYO1fDTdwl1EEvAZQNyVYNHqQCPevJzieY2Oor165jKS+P9lM7m5YgFjLW9gTuSp2UneDp0qywGLY2rH2QnwOpUJQvPm0r0rsg0YDDsOjz653mkS5wZ1B7xLluObI0f6gCvvNN/6PeIK9q5hSQYZmtnaZ1YCfmPep+MAkh93ddBbVpqUyXvFrWQ4t0O2YesMPSdGHkYPrV+Ygwah0mqAHipgC4PGUjXvAendtP00+tUG+1xgSCqKZVTqSfvNyneANpq1sOK5WFpcwGgS5Qt1u7XRxVYGvk7V1bwrtsKHc6LxAGq0XMZWS7fmovXLNv9pdWfur4j8lmPesN7tVhk+BGc/vEKPkJNFZhpHHRIHgaBLzExG3rVBtGTWWzkyvmnNHgidCNdfI7e81xiUX7AbYfF15+07V1PpOpc59n61sK1xXF/uSxyhwIaN9TmOSf4CoPmCazMqZTGbNlWBGhaDnn3iPImk6XqSezda2KanNWK4tvxZc4OYZZ+7sZ8wdfaKi+qa5M24yyNcpEmfMN84pwl6kns/WmPgPHzh31Ga23xr/ADHQim6wtu8M2HcNzKEww9V/nXmNruu6IKsbmsHWNxE69CfdAeelVxLcaFpyiJH2p15bETH1mqHHbIixb849077Vr4K7we0JMMzIfeppu7vt9qU9RfD3R9k1X3Vw/ZNeZNkziM2SV3JmIXN9c3yqzEG0WOTOF8Mb9fFE6jTaarP8b/8AT9v/AErH++n9A+fkvTrXDLh5R61lxvE8Nh5zuLjj7Kaj3O34nyrzoC11uftI/wDrkSfJgJ6jWqWC5dJzZtOmWJHLedKIz+nWA3eT/rT6pjttuP5efkjvGu2N6/4VPd2/urI+fM+/0oLhMQ9tw6k5hrM69fY1YDZ7u2CGz5j3h11XxxG45Jy9OdUKE8Mlt2zRy5rGmusSdxrpVmzZjWtyg27PNBO1b/Bz8l6Vwrj1vFqASFvdDoHPlOzdRWh7bKYNeY5bMj9pHeGf/jlo2HxRHzqm4Eg5c85tJ+7AiY5z+Rzgv/p5rzUPp/r/ANJ7ds5bZOfkvTQ9xlZh4QsnKV00nQknfTloJFXJhZXO5CKACSxgD3+leYr3ZCTmB8WciT97L6awCBOgkakivstnT9p8Z6fBLQdviy5feeVN/wAdH6/2+aX+9nczn5J5x3ayzZ0tLnb7zD8FGp9yKXsd2mxF7QsY6bL/AKRA+c0EuraCtlzlg3hB5rp8Wm+/0rm53cPlLg54SdsnU6b7HlUtmxY2Cx5eab/eL/Bz8ltGHd9yT+FEMHwc7mAOp0oFcFuTlLkZhE6HLz9W36DaPLi6VznLJWdJ3jz86c7ZjjYPp/r5p42wBrH+7y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MSERUUEhQUFBUWGRgZGBcYGR0YHBgeIBsVGBodGx8YGyceGB0jHBwXHy8gIycpLCwtFx4yNTAqNSYrLCkBCQoKDgwOGg8PGiwkHyQsLCw0LiwqLCkwKS8sLCosLDUsLzYpKSw2LS8sKSwqKjUvNCwvKi8sKiw0LDUsLC8sLf/AABEIALAAsAMBIgACEQEDEQH/xAAcAAACAwEBAQEAAAAAAAAAAAAFBgEDBAIHAAj/xABCEAACAQIEAwYDBAgFAwUBAAABAhEAAwQSITEFQVEGEyJhcYEykaFCUrHwByMzYoLB0eEUcpKy8RVTwjRDc4OiJP/EABsBAAEFAQEAAAAAAAAAAAAAAAMBAgQFBgcA/8QAOBEAAQMCAwQHBgUFAQAAAAAAAQACAxEhBBIxBUFRoRNhcYGx4fAUIjKRwdEjQlKi8QYVFoLiY//aAAwDAQACEQMRAD8ADO1VA1tt4pVBDW1eTz3GgBAMenpy3NcjGrKkWk0J3YkMDyM7b7/0q8qeCzwA4qnuyfhk6gQBOpMAe52qmfSiOH4gbZLJahZQnePBkYdYOcZvflvUXeI5kKBFVcpWd8o0AMxuI39KTM6uidlbTVU20I1MiDGogbbHp/OoZdJ84JHI7xPXyoi/FbniBtyREmCYKrlBMggEKVXXSNOc1w3HddUtkTO8fejb/N9B0pMzuHNIQ3jyQs67a11GntWnG49nChlC8wQAJ0yToOcT86zgg6DeeelEFxdMOqqZa5Y61Zcmd9arI0NOTVwGrNjMetpC7bDl1PIe/wDetBU9KUeO4/vXyr8C7eZ5n+Qob3ZQjwR9I6h0Q3EYpnYux1Jk/wBunT2qtTXRSrcNhGdgqiWOwqFdXFtAuQ1RJ600WP0f4hlzDn0Ux/X6UJ4n2ev2P2iGOon68xQmYmJ7srXgntCM/CTRjM5hA7ENzVOsTrExPKrLNguwVdSfzNNacMQWu65deZP3vX+WlS2MLtFBklbHSqSw2tXK9RjcI1tyh5bHkRyIrVwfhputr8C/EevkKGAa0RXlobm3IjwTheYi4w0HwjqevoOXn6UwK9VWyAABoNAAKsB61Ma0NFFVPkLzUotaxAAg2w+uk/wiNNT8J/1VBxgBB7pJAg76mCDp56Hy8q7TFqgIyIxMwWEwfD+EfU1NziNuSBYSNd9/tHcb/EP9IppF9OaQG2vJfWOL5ZC21ykzl1iCgQjTqPlVr8aLTKIZUqfTTX1HIxuao/xgMk2rZ8RPzJMQOQ/PKpXGrJm1bymNNY0z6g7j4voKbkH6eaXOf1K7/qDku4TV2LsdYOgGpjVQxBjqVnYVoHGiTC2wxL+FSJlTPhOUSdTGm0CsuH4oVXLkUrqNZ5xm1HUhTH7i11f42zEHKqkNmGXkfFrMTuZ/hFIWV/LzXg+n5uSy4y+XgsI8MKdpALa7AcyNNNKyshABIgHUTzGuvppv5Gi44+3/AG00JjTYEsSuv2ZYmBtXF7jbEAZEzRAbciSSfKTJ5czFPBcNBzTTlO/khij8/n8618APT3q/G403HzFVUjTw6c2P84/hrFi8QERnOy6x16AetFGlSh0qaBC+0nEu7TIp8TztyXYn31FKgau8Xfa45djqT8ug9qtw3D7lwHIhaNyP+d6hPfU1VxDFkAaNU59jODWu77x1DE+/Mgeg0PrTNicHYJTJbVWLASOmpI+lBOx9plwsMCpDAQdOb/1FFHukMGA+EggdeZ+mnvWMx8shxLhmNNKVNNFu9nwR+zscG317/WiKpfI1rUbyXFy3AGHnQy7iAuogqdQZgR+eVYrnGrYOroPIGfwmqcRON2qe5ocFxi+xKKzXMMBLCCh0P8J21oTfwdxTD23X1Uj8BRkdorciLnrEj8K0WePodnUeUmfqav8AC7WxuHble3MOsGvz8lQYrYME7s4ND1U8PtRJHF+F96I+FgdCdNDvPl/Or7GGW2oVdAPr1J8yafrTreBDEEEb7/nnSS66ny/rWg2ZtL2xzgWUIpvr9As5tXZnsTG0eSCdCPXkqgatQeo6VzFdLVyVQLa5/P8AzXIM1vtY5bYM2LVxyQQ1wFgBBkBZAM9SfKieGvWXTPfwiomfJ3uHJRg2XPGRiVbw60EvLd3giBgO/wAUv1YDP5+VHLnZYlrbWLi3bN1wi3dspP2bi7q346RE1Z2i7OWsOnge9nUqD3iBVcn4hbjU5AJJAK6xmmk6dlQ2tz6ul6F9CaaJcYRXE1DV8GoyDRSDUq9fC0xUsFYosZmAJCztJGg9+lVrvShJRWzOu9J/aTjHePkU+BSZ/ebn7DYUX7Q8T7q3Cnxtt5Dm38qSi1R5n090KwwkNffPcr1viaff0fcSt5WSQHAMA6TJU6dTEivOa7RoIIJBHSq7FQ+0RGInVW+Gk9nlEg3L13GdocP3htl8jiJzKQvt1j0rPi+JIqHK2c9Rt1kmvMb+Ke5Gdi0aCTNP/wCj5bbWiXtC8y+FA0kAzM5dnOUxrtFUc+zY4IukqbU4LQ4Taj5ZejI1rTxv3KvDcLvYjVEdx12Ue7afKaNYbsBfjNcezaHmSfwAH1p6GFD4bvHkfq5IEqQQNhGxzDkaXrlhVY9415siy2VWYgf5oMDfptVYMTK52Vo10AvX12Kd0+YE1pTqVFz9H7rbD27wuc/CqgEc8pLMJrC/Cww/auQNCpVAw66FdxzFHez/ABCy7N3FxjBIZDPLTxKw0YbbzWrjfB86m4gi4AZA+2I/3DkfahOnkDi01B6wAnx4g1o51Qd6XrHYt4V0PxiUzNbDERoQBl5a789aG4ngF23KlSSu42b1IO89RIpxx6+IR/7aWwvkRBMdNlqjj17/APoImCFQD5E/zqTh9pTYcks5itfAqDPhGY7KybrpSxHrrSLG8z8vz518IrfxywA2Yfa39dj+fOhQWtxg8UMVCJRbj1FYfaOBdgpzGTUajrHqyO4YW+9XvfgkzqR6SQCQJiSBMTFNWLxfc4FM2DsQb7eDxujAWzFwMGOYnbNMQaVbXCbrL3igFSWglkG3xaM06T9a08H4niwotYa4yjxXAFKryBJJbcQJjzpJgHmoItrelPsgREtFwb6W1R3huQf4i7bS5awpw/jLZgvfDVe6z+IkNEH+1FG4BZa5dHd946OVm4ty+ICWzCgXBl1Mwx1nTQGkXjGMxLNlxNx3IAMM4YQRoQFOXUVk/wAU4k53DN8RDkE+sHX3ofs7nDMHfK/Pen9O1pylv05J5HZayCQRbFzu7zXVWSoQm4qPazEkFHtr/rqrE9lrGa1ZFg5zGd1a6PEENxlQv+rOaMszIknSKRXuEjc7FdzoNdPTU6edMfBO0DA3rt68z3LVh+4DtPjJCSoOkge8TSSQytGYOJ+Yvu8d6VksbjQtHlvRaxwa3ZuC1+t/XG4l0AkLcVVLnIvx92jZUzCWfWOdBu2/DUw1tbmSyqEkZkF0EwoaIuOykGRqpMERQO/i7jvne47vp4mYk6ba7iPKlTtdx977hDcd8m7M5aW8pOw/GidG+Mh5d29a8wtmqwN7+AQfGY03XLtudh0HIVma2OVRULcimV4qeBTRSLddAVPeztUhhXrJCSpimfsL2guWL6oCAlw5TKhssxJiRyEwDyFKxrbwPGLbxFt3MKGBJ8tqHM1r2FrhUFPjcWuDgaL9CcFW4cK9u8QbiXCCQIDKzBlMcpE1rsWXUuFCMLiFHDzB1kfD6tzG9cLxE3FXEWALguIqss6gqSQRyPxEehFfYO9dJLNlGg8IJMHWT4tRpGnkaxUkuWbO2xHDctExhMZBuDxV/CezdrDiVBLHUk8zJO3LX3Nc459az2u0CuzIPiXQ/wDPOuMTc086j4jEdISTUniUWKAssbBdrkYnY6kNPIqYJPmsT7Un43Gd41xyCC5zp6fCn+2PeieMwr9/eRWcKxUuqnQ5kUkHoZ6daninCgbatt3Zg+SGP9rR86bmaDlUyCjHBx3pb4pdDWp/eEe4M/gKCij3EuE+FVX4kBMcmHMg9R06GgSgSK2OwXR9C4NN66cOHzWa/qYSGRji33QLHid/l3poTClsPh9JJuYrQCZ/Vrtzq7s3wS8Lq57N5V7m6CWtsAP1LLrIgGdKu4bgRdsWAwDRdxZjWJFnPyPkKx9nsQlxyLlqzl7l30VgZCAjXP1NFOYOnNLUv+5Vwc10cDa3BNO0lv2WPiPDXa7Zt21zM+HwxAEf9uTPIAASTyFfY61Yt2n8RuOB+0kLbBWCUtTrdOhGfbp1q+7jCbD5P2nd4RXOpPcC2AwXL4oz5c0ciKG4xottmtWwxSEdVubafCxuZAoWdhvGlNZiXuLIWVGmgrw7LXv3oxwjGtfPJQ7rmg/ngimJ4TaF+5aS3fbI+QML1uWOUNorKJMGYnlWPiXBGtZCJdLhIQhSDmBgoy7rcB0y03YrD20a/cID3kvd5aUyVzLh7LEkDVyqlmCSJIGtBX4oxvMqNLhXfDuSCbt5ws3WgBQxTMqAaKY8oWDFytccxrYmnUPXj2gU2Fhc0ZRl0FesrC/DLdlWF7xXQIIDBUsEgx3jfbuaj9Wu3OseN4Th1tKy2zmNvD3JK28o7wsCICZtCrc+Yrm9hWK5wCba6A6/qzu3edLjEyWb2o/xGwDg8w1Jw2BIjWQL2JDnzA8M9JFFbLK5jJc/xObbgK6dp3+imvihjc6ENu1rr3udx7Bu4obb7MYY4Q3nBz93iXACWsn6nKY+HN4s426HyrPx3gWFsnJbRmcOqnOtqNbQueHKszqF1q/HYsjA2h1tY75E2R/I0O7fXmRsQykg96gEbibCAx7c687FPE2Wtsx4J0eEa6HOdS2ouUMt8AGLJIy2MLabLcvBAS7/APbtBQDdfyBjWTpFX8c7Ci4+HtYGzluNKFHuK1yB4u9uwYQQdgIA06S44HBFu47hU7gYdf8ADqVuZpyk3wAjL+vmSeZEkaA0q8V7T4fBYq0+FVW8L28Xai6i3FLQylbzswOWNSd+tN6WSWU7gOeuvrW26pc1jY4wBcnktHF+weDw/D7mV+8xEBlvlgiXCrAOlhSczrBbxwQcuhpH4HwbvTnceAf/AKPT0HM09dq+G28R3bZ3/Zq9q4fC12xyW4OT29p2I1EzNDkAAAUQAAABp7D88/OpODpLUu3HT16rZR8Y50IFN419et+8Jh7HYwC53DEhLmi5SVyuPhgg6bR70de1YJjJedzubgP9hSHZvZWDD4lII9jP8hXqQtWmUOM9wsA2dXgSdSAqmBBnQis5t7DCOUPbYO8Vd7FxRfFldU5bd277dgCjD21RIAA9KoxmLFtc7akmLafebqf3RufYc6oxXE1t6Mc78kBE+Rcj4B9Tyoa2d2L3DLHToFHJVHJR/es4G0uVfAFxRTg7CDJkkli33idzRK6o5gEGQR1B0IoNgHgijttMwg00Vd2pkoylJ+P4QUuFSxyw0NzKMMoPqNj5+tLWOwJtMFJDCJBHSSOe1ek8S4eLqG2xykSUboeYP7p5j06V51xi263WW4CGWAQfL8df5Vo9hSSe0ZWmxFx2cPmq3bJjlwZMnxNpTvI+nq6N4DtD3NnuxazMHvMGz5QO8Q2zoFMxqd6F8NxXdZoGabbW94+IKJ59K4ZKrZOv41sDAw5rfFr671ixO8FpB+HSw9blNq+yuGBykZQOegXLrI1kTIiNSKLPx5BhrtpbWV7oK/Za0skTcVWEo4EwF0k0IIk/nppVZP5ief4UM4SI5bfDp3J5xUtXOr8WvD5aIvj+0TPeW4iZMtzvILlp8C2o+EQCo+tCcViVgnLlVSxktMLLNGw23HSoX0/v6UA7WcQhRaU6tq0dJ0Hudfam+ywx0eBcaXP39VKKzEzS1jrZ1AbDQdya+y36QQ0ubYe8qkA5yjEQQBcjS9bkiQwkdas/6zdyIGJLJmyuCUYZjmcDLplLa5SI26CvK7N5kYMhKkcxy/P1pw4Xx9LqnOVVkBLDYEdR/T8aY3DwPBa5uvd/HdZGkdNE4PjOnf8Ayt3HONMEZ7rO5KlA1y4bjax4VGirsCfKto/SXhxduXU/xdsuQSEdF2VV5oY0UV5/xfiZvPm1yjRR0H9T/asSmguwsOgFu0/fqUsTzOFXm9OAH0T7f/Sgwxd51Rnw18qzWXPiVgAA6MNVcQPEI5dK2Xu1q4nE4e4tsX1tSXa8is+sjKWC+JgMuWZEiSNaQeGYFrr5V06nkB5064fCrbUIuw+p5k+dFiwjHODqaW5U9d3AKLPiDG0sGpV+OxBuOxJYhm8TMZe5rpm+6o+786oy/wDPpXbtpHp+da4PSpkMDIW5WKDiMS/EOzvP2Chl0+f8vaoF08j8q6bbf6/P0qJ/H8+tPfE2SzgD2iqHHK9h/DJHYSE1cIsA4e2YAOZ5Mb67nz5UVuW4FVcJw8WLKneCx9ya2YvauV4l34ri3SpXTIScrQ7VZ8MNRR/DNQHDLrRaw1DbISbr0zarbibUigfGODrikg+G8ohH6j7rdR+FMFozpQXiXE7asQs3HG4TUKejMTlB8p9qnYeOZ0gdhwS4cFXyOjylsunWkJdDU5tddY+f4aVObUVzvzrpawCgjpVbLr6/n2rtOXrUBfpzrySqzYi+EUux0XU/0H0FImJvm47O27Gf6D22o72nxmotLy8TeseEe2/vS/BJiNTyG5qPKamiscMzK2u8rllqMlOHCuAKiHvIZnEMPug8h5+fWl/ifDTZfKfhOqnqP6jnTXRkCqKyZriWhD8tX4bCtccKokn6eZqLdtmYKokk6Cm7hfDBZSNCx+I/yHkPrXmMzFJLL0YrvV/D8EtlMqamdTAGY++3l0rY6AkwZPz6D8a4tWyxgak7Aa6mPmfKnXhPCEwym5cKi4olmJ8Nr0J+158uVQ9obSZgxkaKu4J+A2c7F/iSGjeZ7PvyQ7h/YhnXNdudzPwrlzN/EJGUfXyoXxfgq2C030bKwUeBszNAYgATsDzMaUy/9ZuXf/TqEQ/+9cElvNE5+pgeVL3FsM0lbyvc8bOtxSAZb4p0jXpFVezdoyvleJZBWlgSAK1Hd3K6xOzI2tbljtW9Benih+AwS3HyFyrDUjLBKjUkHNE/Dp5zsNT/AA7s+Lsm2pCbZ2Ms567AKg1Og1jeKX7fCnYMLKlWYEAsczHy0AAB6ATtvFU4Xj2KwRKB3ta/A0Mk76ZpXzOUg9am4vaL3xdFE9ufeW8Orr6707dGw7ObG/PlIG4H6/RehXlh4A0EAeg0FS+tJZ/SFfO4w5P+Q/gt6Kpu9vr5+1ZX0tj/AMrp/CsgdnzHSnruV4JhwT3bt1uBhZOgG5Og+Z0FeVntPi7glbtwiYPdhV9vCk/WsxwGIxBlld8o1a6WeB11zQPlSt2cW/G8Ds86LzpM2gXoHF+0lth3Vm6G0Y3O7MkKonKGGgLHTTWAetJbcVu3YVGZByRPAiD5fMk9dK1cE7L3GugI2ZwJJByog6kinvAdnrFqMy9/c5s+qz5KdB7zVu3HQ4WBscRNakmlq8L66WUF+HPSlzwDa2+ndokSvhXF5to9TULe0/P5FbQLBUU1TjccLSM55DQdTqAPnVn5/P0pX7T8SzP3YIi3uRzb+w0+dNe6gRImZ3UQe9cJJZjJJJPnNNXAuCZB3lweMjQfcB/8vwrP2e4LGW7cGv2F6fvH+Xz6UfNMjZvKNPN+VqgCKz8SwK3beU6TqD908j/atUafP8+Ypi4P2Ke8A9w90h1BIlm8wukDzP1oeKxcOGbmlPdvKbhcNLO78O1N/DxSNwnhHciTBc7kcvIf1ohH56V6E36PMPHx3p6wv4QPxoZf7DPbIKE3kB1CwtyOeUMYJ96qBt6ACjWmvcrb+zve+rpB8j/HMLB2YwuUtffRbY8M7Zo/8Rr8qsz/AOIIuXf2QM2rZ5/vv18hyqeP422yJZteFCwUpBVkUeJgwOoJjc71bwzAtiGzNK2F+JtpA+wvn1PIVl8RLJiJDM6xPIac9O5a7DQx4aINGg/n6rdYW7cE27bMv3jCL82In2mh+L4pbQHNfwxI3VLuc/RMpPlNDO2naVrt3uVOWygEqNAx3Cn91RGmxJ12oXbIZYGnppHpG1IzBx5Q5w1TxK8ncEy2sWrICGkXCVzLr4fCCB6kwfIRzrNds5kyeGXfTpCZwzHlEk69FPSltcQ9k5kcIZJhzCEndgToj/vCifDuP27k5h3bNCgGSoQRorbGTE+h+8aecM6P3mXHqny+nFL0mY0K3J2esPH6tMv2ZADNyzNHU7LyHua2W+zdjvAO5KoIzslktqFXwrCkZid+g861YC2t25qSbarmcCV5ZUWR1MnQ8jV2Fx2EzOhVkAMZ+9eATrIJbKGnr0oDXyE1Lj2JHkCzR4LvB2LdnMbTYtJGp7qdBrztaDc0RPELqoLtq895N2BAkD7yhQJHUdPSs9ri1+24QFr+hIa2ysSBzKTKnrqR0qFtXS2exYvoxMspUIh11MOwhj+7z36141Kjkg3NPXFZrfEMOSWtXkw7Nq2VlyN5tbcj6R5US4Djxczaq2UxnWcraDUZtdzHtX1jhBJLNaCKwOZGytLfeCrITYzB1nbSstzgQttnw5Nl+g1RvIjp6bUJ5bWh14/wnDK4UCSLlqSOVUBPzNanPtVM11Fc3WHieP7q2W57KDzPL5b+1A+AcGLnvbolZ0B+0d5PUT8zRG9Y/wARd1H6m14f87fajynQnyopppAgAfn/AIplMxqUbP0bMo1OqsVvapA9+VV10p2oqjo92R4WL98ZxNu2M7DrtC+5/A16fh4Op3pQ7NYQ2MHnIhrpB/hGi/zP8VGLXE4Xeud7TxYlxTjuFh65rb4PCGPDtaNd/bv+3cjjXVrJfymhLcSJMLWBuKlv2fi/eJhPbm3sI86rDKXblObhiN63cV4ZZvftlk7C4ujj35+hBpQ7Tca7kiwLovZeSAWzbjYN9gt5CD1otx3iVy1hncGGgKpEwCxCg69JJ9qRu4t7fiZJ6k9SeZqXhm5hV2iO1hBsVl4jiu+uMYhmAb4Qu0BhpIOgB+dW9n8Lcv3BbTQxJY7IvU9egHM1nx2VGRhyOvodD9Kd+weCCWbjc7lxhP7qSoHzzH3qfK8RxVA7E01rZMPBOy2GtQcguXOd24Aze0jKnooEUXxHC1uCGCsOjCR7dKG28VlMGt9jH1ViXP8AEgvY4XCDYzskig921yzP3TmX3U/1qjhmF7kCw4XxSVYard+9IOzAcjy250x4jHSKBcYufqiRuj22X1zgfVSRXiQTlqnsLyLo1w/Bovwqqz91Qv8AtGtb4ihdnFVd/jaVrwAgOjJK0X2FC8S0VZdv0OxN+o8r6qRDGQkFtecdD+dqy3VMEDSRuN/P0q+4TVZf8K6sucri0gUAKAABoKkoKk8/evhSpFEaUb7K8OtXsQFuE5QJC/fI1yz05+cUDmr8NiGtsHUwykEH0qNjGPkgc2M0NPXz0UnCPYyZrpNPDr7tV6Ni+KoSyXPCOTch0BjYRtWFrtld7oboE8RPstRcuC9bW/b2bRhPwtzH55EVFhRzrlrzldR4uF0eNoy1aVWwa7pGS39zct/nI/2jTrNE8Lw3ma+skDau2xcU3PW68a6BYO1fDTdwl1EEvAZQNyVYNHqQCPevJzieY2Oor165jKS+P9lM7m5YgFjLW9gTuSp2UneDp0qywGLY2rH2QnwOpUJQvPm0r0rsg0YDDsOjz653mkS5wZ1B7xLluObI0f6gCvvNN/6PeIK9q5hSQYZmtnaZ1YCfmPep+MAkh93ddBbVpqUyXvFrWQ4t0O2YesMPSdGHkYPrV+Ygwah0mqAHipgC4PGUjXvAendtP00+tUG+1xgSCqKZVTqSfvNyneANpq1sOK5WFpcwGgS5Qt1u7XRxVYGvk7V1bwrtsKHc6LxAGq0XMZWS7fmovXLNv9pdWfur4j8lmPesN7tVhk+BGc/vEKPkJNFZhpHHRIHgaBLzExG3rVBtGTWWzkyvmnNHgidCNdfI7e81xiUX7AbYfF15+07V1PpOpc59n61sK1xXF/uSxyhwIaN9TmOSf4CoPmCazMqZTGbNlWBGhaDnn3iPImk6XqSezda2KanNWK4tvxZc4OYZZ+7sZ8wdfaKi+qa5M24yyNcpEmfMN84pwl6kns/WmPgPHzh31Ga23xr/ADHQim6wtu8M2HcNzKEww9V/nXmNruu6IKsbmsHWNxE69CfdAeelVxLcaFpyiJH2p15bETH1mqHHbIixb849077Vr4K7we0JMMzIfeppu7vt9qU9RfD3R9k1X3Vw/ZNeZNkziM2SV3JmIXN9c3yqzEG0WOTOF8Mb9fFE6jTaarP8b/8AT9v/AErH++n9A+fkvTrXDLh5R61lxvE8Nh5zuLjj7Kaj3O34nyrzoC11uftI/wDrkSfJgJ6jWqWC5dJzZtOmWJHLedKIz+nWA3eT/rT6pjttuP5efkjvGu2N6/4VPd2/urI+fM+/0oLhMQ9tw6k5hrM69fY1YDZ7u2CGz5j3h11XxxG45Jy9OdUKE8Mlt2zRy5rGmusSdxrpVmzZjWtyg27PNBO1b/Bz8l6Vwrj1vFqASFvdDoHPlOzdRWh7bKYNeY5bMj9pHeGf/jlo2HxRHzqm4Eg5c85tJ+7AiY5z+Rzgv/p5rzUPp/r/ANJ7ds5bZOfkvTQ9xlZh4QsnKV00nQknfTloJFXJhZXO5CKACSxgD3+leYr3ZCTmB8WciT97L6awCBOgkakivstnT9p8Z6fBLQdviy5feeVN/wAdH6/2+aX+9nczn5J5x3ayzZ0tLnb7zD8FGp9yKXsd2mxF7QsY6bL/AKRA+c0EuraCtlzlg3hB5rp8Wm+/0rm53cPlLg54SdsnU6b7HlUtmxY2Cx5eab/eL/Bz8ltGHd9yT+FEMHwc7mAOp0oFcFuTlLkZhE6HLz9W36DaPLi6VznLJWdJ3jz86c7ZjjYPp/r5p42wBrH+7y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s://encrypted-tbn1.gstatic.com/images?q=tbn:ANd9GcS-MfqqHh5N2-_xbc0gwSjLzgYRW97kcJ0TIAiwMjAhNFJHf1V0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143000"/>
            <a:ext cx="1933575" cy="2371726"/>
          </a:xfrm>
          <a:prstGeom prst="rect">
            <a:avLst/>
          </a:prstGeom>
          <a:noFill/>
        </p:spPr>
      </p:pic>
      <p:pic>
        <p:nvPicPr>
          <p:cNvPr id="1042" name="Picture 18" descr="https://encrypted-tbn1.gstatic.com/images?q=tbn:ANd9GcQ1dZ0mZkwyLDb8E58ugGNOI9VFnOLP32RlpVyjIsW5la8_vJBs"/>
          <p:cNvPicPr>
            <a:picLocks noChangeAspect="1" noChangeArrowheads="1"/>
          </p:cNvPicPr>
          <p:nvPr/>
        </p:nvPicPr>
        <p:blipFill>
          <a:blip r:embed="rId4" cstate="print"/>
          <a:srcRect l="17778" t="11111" r="25333"/>
          <a:stretch>
            <a:fillRect/>
          </a:stretch>
        </p:blipFill>
        <p:spPr bwMode="auto">
          <a:xfrm>
            <a:off x="0" y="4953000"/>
            <a:ext cx="1219200" cy="1905000"/>
          </a:xfrm>
          <a:prstGeom prst="rect">
            <a:avLst/>
          </a:prstGeom>
          <a:noFill/>
        </p:spPr>
      </p:pic>
      <p:pic>
        <p:nvPicPr>
          <p:cNvPr id="1034" name="Picture 10" descr="https://encrypted-tbn2.gstatic.com/images?q=tbn:ANd9GcRulpkYMFtolHE5GYCntrsqDfmCsZ21AtqYaVPrTHFmW1CQjwpgu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24200"/>
            <a:ext cx="2466975" cy="1847851"/>
          </a:xfrm>
          <a:prstGeom prst="rect">
            <a:avLst/>
          </a:prstGeom>
          <a:noFill/>
        </p:spPr>
      </p:pic>
      <p:pic>
        <p:nvPicPr>
          <p:cNvPr id="1044" name="Picture 20" descr="http://ia.media-imdb.com/images/M/MV5BMTc0NTUwMTU5OV5BMl5BanBnXkFtZTcwNjAwNzQzMw@@._V1._SY317_CR0,0,214,317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429000"/>
            <a:ext cx="2038350" cy="3019425"/>
          </a:xfrm>
          <a:prstGeom prst="rect">
            <a:avLst/>
          </a:prstGeom>
          <a:noFill/>
        </p:spPr>
      </p:pic>
      <p:pic>
        <p:nvPicPr>
          <p:cNvPr id="1046" name="Picture 22" descr="https://encrypted-tbn1.gstatic.com/images?q=tbn:ANd9GcSPiu_45heGbKdEfQ_LRk4m-nIvcssTYTt3WKt58g6eugSy3v5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600200"/>
            <a:ext cx="2133600" cy="1842656"/>
          </a:xfrm>
          <a:prstGeom prst="rect">
            <a:avLst/>
          </a:prstGeom>
          <a:noFill/>
        </p:spPr>
      </p:pic>
      <p:pic>
        <p:nvPicPr>
          <p:cNvPr id="1048" name="Picture 24" descr="https://encrypted-tbn3.gstatic.com/images?q=tbn:ANd9GcRnZaPBp-SgZTsyFPfjzBedrT3wPJJj8XgUfG8W7BHFkKnRc-t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429000"/>
            <a:ext cx="1628775" cy="2409826"/>
          </a:xfrm>
          <a:prstGeom prst="rect">
            <a:avLst/>
          </a:prstGeom>
          <a:noFill/>
        </p:spPr>
      </p:pic>
      <p:pic>
        <p:nvPicPr>
          <p:cNvPr id="1050" name="Picture 26" descr="https://encrypted-tbn1.gstatic.com/images?q=tbn:ANd9GcQpeIePRVeXgcnx3H5VOzZnz6cYpDCCjKLu_Rsbj4W9vaBkiXMGBqrWKKa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48625" y="762000"/>
            <a:ext cx="1095375" cy="1619251"/>
          </a:xfrm>
          <a:prstGeom prst="rect">
            <a:avLst/>
          </a:prstGeom>
          <a:noFill/>
        </p:spPr>
      </p:pic>
      <p:pic>
        <p:nvPicPr>
          <p:cNvPr id="1052" name="Picture 28" descr="http://www.dan-dare.org/FreeFun/Images/BatmanDarkKnightWallpaper8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94400" y="4495800"/>
            <a:ext cx="3149600" cy="2362200"/>
          </a:xfrm>
          <a:prstGeom prst="rect">
            <a:avLst/>
          </a:prstGeom>
          <a:noFill/>
        </p:spPr>
      </p:pic>
      <p:pic>
        <p:nvPicPr>
          <p:cNvPr id="1054" name="Picture 30" descr="https://encrypted-tbn3.gstatic.com/images?q=tbn:ANd9GcQ38AxQr9lPYPf0t1openV_JwABt7M-nGHqJjFll5EBJuSl-VUfC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4981574"/>
            <a:ext cx="1268256" cy="1876426"/>
          </a:xfrm>
          <a:prstGeom prst="rect">
            <a:avLst/>
          </a:prstGeom>
          <a:noFill/>
        </p:spPr>
      </p:pic>
      <p:pic>
        <p:nvPicPr>
          <p:cNvPr id="1056" name="Picture 32" descr="https://encrypted-tbn0.gstatic.com/images?q=tbn:ANd9GcRqAFsn_T7Mr20B0_tsGO_7Q4AF9chz4_z7KUmBHcKQR5dk8wY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15225" y="2286000"/>
            <a:ext cx="1628775" cy="2409826"/>
          </a:xfrm>
          <a:prstGeom prst="rect">
            <a:avLst/>
          </a:prstGeom>
          <a:noFill/>
        </p:spPr>
      </p:pic>
      <p:pic>
        <p:nvPicPr>
          <p:cNvPr id="1058" name="Picture 34" descr="http://content6.flixster.com/movie/11/14/84/11148476_det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2133600"/>
            <a:ext cx="1714500" cy="2428875"/>
          </a:xfrm>
          <a:prstGeom prst="rect">
            <a:avLst/>
          </a:prstGeom>
          <a:noFill/>
        </p:spPr>
      </p:pic>
      <p:pic>
        <p:nvPicPr>
          <p:cNvPr id="1060" name="Picture 36" descr="https://encrypted-tbn0.gstatic.com/images?q=tbn:ANd9GcSpv2NAVfGHk8QayKLhlRcn4O8gR2AjY2bEM4SGC0A63MKQg-y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609600"/>
            <a:ext cx="1066800" cy="1764055"/>
          </a:xfrm>
          <a:prstGeom prst="rect">
            <a:avLst/>
          </a:prstGeom>
          <a:noFill/>
        </p:spPr>
      </p:pic>
      <p:sp>
        <p:nvSpPr>
          <p:cNvPr id="1062" name="AutoShape 38" descr="data:image/jpeg;base64,/9j/4AAQSkZJRgABAQAAAQABAAD/2wCEAAkGBhQSERUTExMWFBUUGBgYGBcXFxcXGBYXHRcYFxYXGBcXHCYfGBklGhUXHy8gIycpLSwsGB4xNTAqNSYrLCkBCQoKDgwOGg8PGiwkHyQqLCwsLCopLCwsLCwsLCkpLCwsKSwsLCwsLCwsLCwsLCksLCwsLCwsLCwsLCksLCwsLP/AABEIAMIBAwMBIgACEQEDEQH/xAAcAAABBQEBAQAAAAAAAAAAAAAFAgMEBgcAAQj/xABBEAABAgQEAwYDBwMDAgcBAAABAhEAAwQhBRIxQVFhcQYTIoGRoQcysRRCUsHR4fAjYvEVkqJyghczQ1Oys8IW/8QAGgEAAgMBAQAAAAAAAAAAAAAAAgMBBAUABv/EAC4RAAICAgECBAUEAgMAAAAAAAABAhEDIRIEMRMiQVEUMmGh8AVxgZGx0SPB4f/aAAwDAQACEQMRAD8AzaVhkuQQVHMfUvsydYi4nVknQSwzMbnq20OTarMSiQHV9+avX9ugiKpMqWd5i9jz6bRpSaqo6Rm4075Ttv8APT0EpZZJJypvdVn6c+UPIkoFhc6826CIs6cofNzZP4XFjC5U4AeJT5jdIZKRbV4BMc060SPE2ltdH9+EeBDXO599mvDAmE6dD4nfy0hcqfsTy38tP5rBWBTQ+76/RvoIUuTmLHc8OHpHSJlnBv6l+kTEeIatbyB6HU6wdWJlJxZFopipExK0kuC/7EniLfrBztBhKZssVUlLP/5qeCvxgcC4fgSOMDlyC3MaP6i220TMIxbuwzBTt4VXzB7Atsc+n9ttwVSjxJjk5gBFjBmhncYk4ngqbTJf/lrPhPA/gPNmP7gx4nA5iACpkpZwVKAtD4SUPNehGVPJ5a2E5Gxh2oaGJMuUcqZdTKUvRSCvKQpyLEgBQsOYe/GJU6nUiy0kHnvs4OhFtRGnizwyfKzIzdPkxO5IbkqtHIVCHYw8lEOKz0KVHjXfeOCoWgAxIvsNme8P01KVlhEWfSspxBKkmsBEETaik0DMYwvKSYHyKdSiwDxYMQQZh3v5wmloVIZnD7tAcVdsdHPUCDJom1iXIpsxsIISsLWs+EPppxO3WJNQv7OsU8lImVig+XVEhP8A7k48tkDUs/CEZOphBadjcfTZs0tql7haloky5YS39SylcQ6QUp6syv8AuEHMOpyweBeEYXkQElSlm5UtXzLUS6lHmT6WG0WqgkjLaMfLkbW+56HBhjHUeyHJSGiTLTHqJUPolxUbLyieJTCwIUEwlSoEZ2PXjnhvNCgY46z2Ojo6OIPjr7aAjKmx47k7/wA6QlM4IZi6jcnVuURyNANtTC5aQ9r9L+fSLSkwOKHstsxLnnqIYI9YeBfU77B48cfz6wbIWhCpz6x4Zx/xHi0Xj1MRsLRIlTTYEnXeCFLN4HQ9RfkYGI/n83h2RP299GhidCMkOSDaJjp6jr/iGQkZiLX2HDcEnzEIlTdLWsRz6GF1KHY8DuzMecHLaKcVxdFhwRCliYgtly5jyCXIuW0U/wDuF2DQuoSoU5M0AJBOQJdSyFDUm4ygEBgb3fjHlKUJo7nNmWAoHcDMXO7OJQ5ZhGk4f2TpjKQZqAWSDcli4zAniQVKaMnM3KdL0NbBFKCb9TCpCkiYCtGdQUxSVqTa2Ukp0HMnrzutDNzZ5Mya5zpmeIoeQhREspdJItMKBl3sbZiUl+0GC0EpKljKkFw728jAXD+zkpcszUPkE2RLWSk3RMmBP3gLZsrnnHQnKMriHkxxlGpep2IUa5MwoXqkt1GxHIwlFTtBTGEpMlBBmKUFlBUtmtLQCkNwUDw1gQmVHp+nzPJBSPIdVhWLI4D6S8PhDQ3JlxIQYtJmdNikIhYQ0EMKo8xvD1TQ3LaRHNXQrhJrkhOFJOZKhlsb5tG3fy3gviFWFqASlKAn5lrLjLxSk6k6XtDNPhKKeSqfUKypF25bDqS0Zf2x7bqnLKEOlAza6kncg6mw/Jt8Xq8ynOovSPS/p3Syx4/MtvdP0LPjnbhMgrRJUe9IKe9PiKRwSnQDZw23CG/hl2jkS1rlTFZp89WZU3UMGYOdNTxjLp1QVakvHUsxQUFJVcdTyIsNIpX7GsserbPq2TSpUHlqSoD8JdurQToqdvP2j577F9vFyJycxDeFLKKmygMPvBi3DX6/RWF1KZstMxJCgoWKS497+RgJN1sKCVj4lQpoUTDS5kLG9jlKhomG5k/hCc8HQDkOFULQYZSHiRLlxzOR7HQto6BsI+MZyNcvyixPGG0TA7kW4RInKzKyJDJT+TOT6e8MLlXYRYa3oGL1THpSyq92+81rQpg2487n9oiS7GH0rfVvPhwaDjLWyHEVn3YnbWENvD4kpPBzfhHi5YbaDoHkhvT+NDnr7G8JHL+GFS0F2IjjmyXTKuP57HeJyU5ubWYN6kbxAkobhBWVpw/bS/SHRVlHM6eibKpe8pyhKmWJltdCEuL3A8PtGr13Zz7dSyEmblHcSwWSkkkJGYusFhYiwB52aMpwwEzUZbF+DjK+Z36iNX7KYmmppHSO77pa5SkhROUhlWLcFfltGdnhxyP6mh0k1PGl7aKj24wKRIkUyJaEr7qZmKczqWLAkjUhx+kFeyFIheeVKtLnS1qUgHwOxUhTcQpiDyhntxh4moITTIVpdMhU1VgACpeZASWAG9hDnwkRkTUzpnhQhOW4IAABcAHTUBorx7lrKqRW6aWtMpYmFyucqYkg2OYly2g2IbYwtKYnT6dYloQpyU72v4UptwskWYREUlo9J0UXHCrPGfqeRS6mVCVKaHaaG5MkqLCCMuhKQ5i3yoz+DktBKjUEsPWD1BJQAqYvRAdugufL6tAGhkD5jEztJiCaSnSqYzqaYUP4jKQtDpbgcw8ykRR6mdRqzW6LFtOtIDYgufVzJy6sKp6ZBAkjMyvCVaBJ1bUnoN2znFcNllSjKSydgolSiOLkxO7QdpJs+ap15pYUMquICQnTdyCWbeI1Nh61+Jyk8Twd7jbzPlFKMY1VGnKUovm3QLqKdRHi2GujjkeMQUKN/wCplBuWJv1Ai1zMCXOGVIUt9Mtg7PdROVukEqD4YFQYzUIW3ykZwT1BsPKAnF35VY6GeNeYoiZSfxP6xonw1+IyqGYJM4k08ws5v3Z0cHdMV3HOyE6mURNQkgMMyS4DuQ42di3QwImScttRw4QhNSGuVH1f/qQIBBBBDgjcbGI8yrjM/hlj5mSe4UpzK+UndHDyP1jQqaUVQyMFVi3kk9EqSp4mypLx1HSsImgQqct6HwjrYhEpoVHEwkmFjuwp46EZ48jqIs+NqWYEpUdyW8v40Jysl31jpch0qUosLt1/locIOdAVaw+n7RaXYW6sZnSWAGp/jwwInmaHJf7p/QfWI8iWCCSb7R0o29BRlrYyJh4xJTOLB9D0hoyPDm4loVPsW1yhoFXEl0yR3I5baiHJSB/iGZFQ4Y668okhNuHL9odFp7RXla0yTKG/5axJlqOg/wAwW7HdiqjEFFMkAIS2eYpwhO4FhdXIebCO7RYEqgnqkTRmUliC/hUCLKFgW/Qw3xIrRVlCT3RAkVJlrCgLpLs7Anh0iyHE1SlrNNNKHI/6SSASFJNj4szGKl35zFJDPpE6StaADdmKf7Sk6g8DCm4ydtAvnFUn9QzV9pa1cs+ILQkstKSELSWuC4Yhi4O8FJnb6VKwwJTKSlUwpQJbuT4gVKWRyHuIo02u7qY6VZ0kMQb5k8DzF7/rCcDwlFXWoQVFMpSgGJYh2sNQHO+3lFOONxyUuxpPKp4rkzQqqoLkHa3pA6dMeJOIC54EljsQ5Ab0h/CMI725LAe8em5pR+h4mOKTm16kjAab7xDwUqJGc5QGghTUgSlki8OJkkXMUpZblZrw6eocWQu77pNw8Au2FSmpKWl5lkALUzBKEkqCSrZOZRVYE6cLFMXnHSIkynMuUrMbq9hEvEskbfcDxpYpcYrXqUoYcnMeI0sydbt5c/0ghRYekpBmAEsx14gg68uHLSHJ8hg4L8bQ2moJsIdHp4Lvsq5OonL5dBRFRl+WwGgGnpBXs8c8wKIJKdP34xXaaWVFgHJi/wDZfBu7DqZz7QeaUYY2L6XFPJmXr7kjHcPlz0BapYUpAyniqWospGYaMWUNgQTzjI+03ZVUiYSkFUtfiQSFCx1F0p0JawtG/wA2nSZagwuPWKBjtOJshUt1ZkpMxOW5bMUrBA1DsQPxA3ZJMedm6lyR61RuNMzXsriX2Wqlr+6FMrmk2P1j6PpEpIDMxFukfMdSl3UDz/Xrd42rsR2lz0MlSvmSnIf+0sPZobTktFeMlBuzQAWhmZWgW3gDLxdUwsPWJWgsXVEeFXcZ46kvKT1VfOFhcRMPoT8y99onFA2gZUtIODk1bGjMjyJHdjlHQNoOmfJJlI7wfglZSetgB7PEFQzBU1R5JHHb6Q5NWcolA3Wcyuv8+kLnygpeUfLLH5W84tPf5+dhEfL3/F/6weuQQw3UP50hUpIAIVrcf4h1EhSgSLkkDqwhie7sTp9YCq2WE70Ta1YcJDZQTpt19Igolkg8y0OJWSQVaOR7XMOU0sa8CfRjHPzMheREdCTma5bX84snZHApmIVCKeVqq6lEWQgNmWW2HuSBvAaZLOVKUpuQ5PHhG5/ALABKpZtQWK5q8jjZCALPzUo/7REbgiHU+5oeC4NJoaZMmUGRLBJJ1UdVLUd1HX9gIzv4z4LnXIngP4Sg9Apx/wDYY0+uS8pY4oUPVJEZ98QsSahpppYvMl67gyfEOuYv5QGPcrZGb5WkZJiWHESkqbSxhOH4gEhSFupChfiOaeYi2zpcmdLUhCgSzs/8eKlU4UUX3BfrxEWpRadozlJNVIBqR4il929Czt+UFMJkFE1+GhbfjELEJaM5UhLPl66AH3D+cTZFYUpBClAi2x/KErTHydrRpfZWhl1CJq5ymlSgStiNSCQRzsT5QMw7E8kxSSklIUcha+V7EgbtwgZ2bmTly6gpAWCgKN8irGxHEB9LRZ+w2GrUTPmI+SXMyg6k5CLtyi0sjqyo8MW0l39w/htWlYBBcGJ3c5ja4EVycnJSU0xNvnlniQFqKV9C6h0Agt2fxIFWRWnnc8IhrXJDIy83BkDFaRSVAlLNe8Lm4cKiXmBZrHrwi2V9MmanLAr/AErIGTYC7DjErP5fqF8J52+6KkMBKCXDgjeBdThuVbtlB0i9t4g8VTHq4CapITYHW994bDqJNlfN0eOMdDVFLyF9OB4xPGPKDMrTnEBdaO7AO0CCtzYtEuXLuJjFY1UTT8IxfPJOYuWP0gGicEzMqyfHMVLDmzKTo29uHE3AfO3giCinXMVqUHKCfus5JvuNOV4r8usz1FPmy5SpJu/iuygWFwHu+wIL2TGdljFydGtinLirKxOpwJsxP9ymOjh7MGDA2ttpFu7ByFGStAe0w26pTFLxmeftcwfhUoNuLnV7+vtGgfCuayJ+Y/eQR5g/pDcdcUyrlTc2mXGgwtQAzFukGJUxKNA54nWBeIY3Lly1TFqCZaNVH6DieUY/2t7ez6slEl5UocDdf/Ufy09jESuXcbBRj2NTx/4n0lK4VMExY+4i5fgSLCKDivxvnqP9BAQOYeKFKoG8Rcnif06w3NQRoWaA8NjFlT0XdHxorW2PMyw//wAh9BHRR/GePr+8dHcCeX5YxSJeYuYebdf8N6wyQciiNTeOM/JKCRqq/mT/AIh9TZsg6eSQ/wCUMX5/IXZ3+UhGbKluAt1/WIUlJLHW5J8om1UsFgLk3PQ/z2hgUxS97BgfPWIl3Dg1X7i6c68kn1N4e+yORdsqX5wtEoeJk6sAfT3iaZQzEHYD8oJRK88tPR0mmJQwFzlSPSzRtvwSpFS6CYFGxnrbkyJYPu8ZFSgZ0ObBjaN4+G9H3eGyR+PPM/3rUR/xyxGdJRA6WblkfsH6xX9NXQ/SMZ7d4jnwukAOlSseSUKI+ojXMWqsqesfPeL4k9KiURmyVE0tyYpP0EIitFyb2e4biUuWklKQSnRKWcu9+giPNr1TAXQQLu9vOINHSoUp05kEA3dm84ITJakgFJSp3CgGYhtQAWB10tyi7Dk4/Qyc3FS+pWpxYtx0jyWtyADbeFYhPOYBJLsxLbesRZKSncGKbdOjSUU4WXnA55B7tAJK05GGpci0avR1iabDFTplu6lqzNqWDeukYz8PqsiuQSSkJCiVgZgjwnxGxYCzkiLp28xXLguRwTNWhDjRXjzki+hCIbKVwEY4Vkpj+C4tLmU6JZBYJSpgQVS0NMTKObQqJSX2IKdy8OzJKkALSc8smy06PwUPuq5GKN2VxABaLgJXOlIfiEJy+d1jZrCLRQYiqTMUnZ8qk2Y7ANp6+hjsWSSjoPNii5b0y1YRiZT86rDR7mLCV5g/ERTaOolKOdBIDZin8N29OUKrcfIYoVpdo6VT2g4S4KpB+pSBfSK7iBCnAS/p7QxM7WlScpSL6m30aOmpDOSQ/wDNRHR0RkkpLQOTSJUoh2PAbQrD8HAXnXaWlV3+8fwD8+XlEyhpwtRc5UpupZ26PqYjdrcXSgBI8CQWbg4SQXIvdKr/AN0MlPVIrQxpu32HKTFFrlVC3ypJSzn5HckAAXSz6DQbxR0VMzv0FJcoVzG9n9dtBoH1sOCTM1LPOYeJQbY2Fnbjf05wFIKTlFmu4ZuTNALHaCnm4s6rwo98tRu5N+HLy0a0WbstVy6aXOXNLJBQyR8yyAqw9bnaAS6nT+enKIlbPcgefr/gRYUFGNIoeLKeS32JGP49MqlussgfJLTokdNyxuYGCWBYCPVR4kAxKikMcm9s9ULRDnAnTbfQevGJUxYTzNrR4hBL69BpeOavQUXx2DDKVxPkn946Cxk8QfaOgPDG/EFaqwczAaMB5fvDxT48xDFtBz1h5EsZkudLk/i1PlEymp8yiWs7OH0aK6VstyyKK/gYpJHiUTrlBvbQnSHVUhLDYuqJ0uQBMY2BSB9TtD/2ZIUoOAMpv/2vDlHRTeV8texGlSUhCUkHNmD2YMx33iRNkhRLW8QHp/iFU8xCiltQDqbFgfSwhUpiUXLsSeDi462g00JknY8KIuoq2D6aWePoLAaYSaSRLH3JUseeQP7vGGUcwzlGWGeaqWgAAsCVJRbyJ9I3tRITCOo3SLfQquTKd2yxPLu30tGFzTnUsHRMxZHC6njSPiRXm6WyqCnY89xw00jMVTCVEAfe9Sbn0t6wp90vYtPs2GMLlOQDlIv10PGPV0gBdPgV7H9IcwemU5OUWSSfRuHOFT5uV3i9jS4bMjNJ+JSAOM0ZS62udW06wFTcwZxGszK0gPNJ2BA/jxQy1y0a3Tp8Kl3Ll8PZqu8XKlDxzQlOZnyod1HkOPSD/wAZcsqlppCQAAss2hCUMT5mZFa+GswmpyJUHLFidWOkGPjSsrVSc0zfIhSEkdQzQc3/AMSBxxrO/wA9ClYRVnvpPBBDDzcnqT+XCNW7QTg84eElKy18qwCpw34klJBa/k0Y7LJTMSeDXjS+1y3UF/ikyl87ykgvzdMd0u7TB6648WvcTg2IlJcX2LAEttYkEdHg1WU6Zqc8myte7Nn6cDyiiy6sbgKI332ibhuNqQo7DRgGPq9t4ZKNdhUJ3qQao6fMXXYcN36RKUskhCHU7AJFzyHWIH+tSphyqUqWr8TZgeo1fS8Il9rJVIopR/UWqxmGwS/4Rt1125QN0GkWrE6USqYIJAUPm/6jrfcCw8oofa2uzBKiHYgHgw1T0vy2izmW6k99MzzCkrUHskKsHHRv8RTO11c8wpSSwN7BrW8zz1jmtHRdukR6HHAkLCDlFrP7gP0ESaea7EGx1ivrph8w4ekTpFVYDhDYOu4rPiTXlDU06wzU/M/IfSEomkjr6w7Mk6ZiEBnOYgE8gn5j6Q9ySVspY8Um6SsgzZrqYF48lqIJd24fUwiZWSUnMFlR6BI9Tf8A4wNmYykaJJ5Ow/nlFaXURRqR6LJW9fuGljPff9ofowQoW1tAWkqJ00EhpaE6sLnkCb+cEJNUQoe0Nx5OW2innw8fKmmFESFKANr846IU6pWFHKbR0P5IqLHJ9mgRRVJM0uhJzC2oAf5XA20tBnD5KgyVMove75TqzD+WiLSVMtKGyOokkre54W0BHppBKixRAYZW6N5j3MUYRmjUyODEzJYE5SVAGyQ+n3R83+6OSoCYtKw5CWAcsP6YcFhBOTJlzD4iz3LWc7PCv9JIzFCE6Fnu4Zr6X58YJ8kLjGMtg2lpXC3YlKCzDkXf1iCQpIQzAg2Pl+0WXCaO+QlswL2vf+aQPl4dmkCzkrSzvuCCx04QHINw9RrsgFGvo0XSTPQrkUhbnztH0JUjwEu1t3Ps4tGJYJRKGJUamIUFy8wLM+ZiQX4X6kxttSAUl2D8WP1heTuWOnXlMO+IdT/Wy5goE/dJIBfQD7pvoLX03NYpaVip2+YqtoXZtYvfxDw5ImiYlSCpNyMuUsLj+1Xo/OKZTIVMdbAFRLcBd/OJh8zA6i0l7BKjnZUqLWKWckDUg7/9MCa+uRoDmPBN/eJYwgzHKlLUN+Fh7C8eGnlykuEj8/WL6T412RlNxU722VeqWXNm5RHTo0Ea9IUskkX4RGWUpDxnyjs18crS0HOw0lK5iwoAkAKHGxuUkXB00vFx+JOGd5S0ykJcoMzMpSiSElIWoknUko1/WKBTnIpMyXqkkgjcBVn6giNMxWX9twoLQopcpzBLFwHBBdsoe5fQCDkrx0DBvxeXuZEZbkH+ekX6smKm0lNM/sXKNvwHODbW0wekUgoZVvl1BvfneLvgpEzDVpDPJmJXY/dWChWuniyQHSupBdarg2AVU+pf87u0D01TqL76fWCs6QFOAOf8+sAygv8AlFqeipipq2O1K3NjfpEFSFbw7NdwRDiQCTceXi99PeK8q9S5FOtBDDsZmIfM6iQBmJ8TM2Ung1of+zrmKcByrk54vx31iCinAuznr+Q/WHp1YsAh2B1AYDzAaJ8RIj4eTd2kM1MtSFEKtxDuehA082iJPV3ZISnN7D0B/OH5cmas+FBY72AbzgxI7KFQBXMSkcE3PvaISyT+VEueDF8zv89kVeZi802zZeSfD7i58zD9NRTpiSEIWoPqAWfmdPUxbabDKWSoEp7xQ/F4r9NPbzh6px8Fk5QkC1gw/wAw1dJe5yEv9SaVYYf3r7Io83AZqfnSoXbQn30hqShKbngoh7vsIuAnEnMkuDwMOolEl84fgpIP/JJBhi6aK+UX8dNrz/n+QDSTXCtg3/5tHslfgzPdJ05bwRnBKisENMALgvccUne3F4AF0rKQQQd/5oYiT4nQXO6LDKZQzXvyj2KoqsIJDm3Mx5A+OiPgpejJ8pVoekqvEanFhE+Wh9IhMZJbCVBOJMWmXPZA4xUaReUwURPcBzDLVCWmmWCVOSbtfjws0Jo8LZJBVYA5eINtjsYHyFvYQSoQXitKJZjJ1R7IkKTMlneWdyX8JCrRreYLAIA8QBul7EP5nzjOzQBbWv8AtZ/aLrgFWV08sqfMkZVZtXFr8bNC2Px6KT8TcMUmWpQIZ3YSkAdCpNwefvAzCfh8lciVOFekiYgKTllOnS6QpU0OQbEFrxe+29H3tLMDlwknVtvSMb7Idovs0syVlRkzC53yHTMBwO4HWIT2HKNrsWmv7MzpaconhSQ+tOoO5f7s08vSKbiXZ6s+UJQpIvmfI9twu/o8FcXxxCC6FqVLEsqORVir7gSHu7E9HN7CKlV9q86wGUUC5KmUo8msB7w6WRdrK8cO7UUCpkzKSFWIJ3cWLFiLEODpHqpoKWfWItbWqmqzKLmGBFfmW/CQbkIKEm4KWsQRs23T6RqXZqQJkpfdqCZc+X4gzpE0K8S0pNroIBB3aMXTTK6dbfuYPYdjncJS2bMgEApWUC5Jc/i1Go+6IZHKkqYqXTSbUkyRilMRUrCsxL/eOYts56RZOzc1EpE1E1aZaFy1XVbxDxIbj4kp2il4l2lmTpiphZKlXJQkAk8XLkeUNS5xVckk+p9TrCoScXaG5MKkqkyz/b0ahzwt9SYFVk4J0Av5/t7Q0UqHzhnFn4dI8qJLFjyJHUPtDXKc+4mMMWJUl/2DKycTzPr7QqllKFzpE5DAja8JRLKjy3iViJfUN9kEKW4v5GFzaQk22D9bOWiPTi4bR4LUsgj6Rbx44+xn5s0lts8w6sSB4vEBtsSNHPCPKvEpizqw4DnZhygLU97LUU5X4HUXO/0h6nkTS2Ygch+ZHlBKT7EeCl5rQ+kNrbXWxLfzWAlXVqJc2awA0H6wYVKuorNzYDgOHSBVVLCUsNzc+cDPsOwUpHlPVDu1F/E7nUWZgzRLkYmUoEsqKScpzkqI1JUGAJc2HC0DJ0pk+H/MMy0GxhPNrsWnijLbLNiGIgzJa0JKiMxO3h0ALjjAXEJ4MwFIYX0vfe7B4k92Sl/yhxOGGZZNyC5YcWhklKZXxqGL+NASaLnrHkWIYOv8Y89Y6A+GkN+Lx+5ElpcCJkl0wumSMoiTlGg/nWBAo5JcPDgQYjSZbqBNh9Icnz1EeHR4izqC2GTiDrFuwyU7EnWKRh0tVj7RdcEmeG9jBVaF3Ug2mnvaDGGTciSOJf2b8hAmQu1jD32hTeEOdPOK1PkXI1QTxDEfCXZmuToBuTGFY1hkzvFzQkJRMUVBItkSTbMOjEkc4uOKdpe9mLGYGRJLEj/1FgAqUf7EksANSHvaK7PxIVUwIlkqCiBaxYlj0txhU5pFmESrTJ81TmWPAktlCR+FgpQa6iDcly8CDKKXzAg8CGj6cwTsPR08ozJ8sOoPmJUSdzZ/dhEaqw7BqoiSShK1ME5rEnYAnUxV+Jt9vvsZ4aR81yqdSjYEvDstKnyhJfTS/wCsbzhfwzlIrVSCAlDOMup1udtg7RNxTsTQUgUqapWY38Ic/wDIsIj4j1oJY/qfPlVTrQWWQDwcE+bOfWG6ekMwsm54b+8a9Q/CGRiE1U2TMmS5T+LMEi+ti5f0EWfCPh5hdOrKmoT3jM5v9YLx1xtf6O4b2YAKEoUy0KcXYg+vSOlVZTpYCNV7a/CyalaShedKj4Fau+x/m8TqT4K0cpCTXVHdrUxyJN/NoNZl6gPGZPOxPOUk/dDF920hk1hJJO8bxL+DdEtB+yzAQpsxNyB9dYBU3wcE2auXmySkFitm0OvVhHfE77AvAmZGKkw/Jnlo3Kn+GGFpdAnOshietjy3gHinwWTKnoIWTJUQLfqYNdYlt9v7/wAC30t6RndMDY7H3/eDsiWCkDfiY1SZ8LKSVebMATs4ufeBlV8MKea/2KpdYB8Ci4Ja14tY+vinUlT/AI/2VM36e5bizOJqeMeCSnLEfEzMkTFSpqSlaCQpPMfzWB0zFgLnWLfiqWyusPHSQ5MX4rxGq05k8PSGJtaDcDXcxFmVdmhcp2NjjdnUk8oW4ALn5f5pD2bMS6Q+xG3EEAXhiSVXYawsOlnf2gFKkOkt2FJhsGB4w5STVJUFJJSeRb6axHo6tyxaCspQLaQ9SsrShSpoUZj6i8dEgSxHsO8WZW8GIHNOzM/SJdHR+LiPrFmT2MmEByEnXX7vlvAydSlCilwSkkWgOEbJ8SdbGDSBOz9Y6RTjhvHTppAu3SFSKoWgGlYyMm0HJEtKE3PQe+sO0VeSogWHGBE6cFMBqN4n4fJIGrxyZzj6st9AjMhTqCfCogm9wCRFDxztNORTGnQta502adtEFKUhKS+5ewbfjFhk1q3ShKSVGzbmBE2WmXOUShpgJBcklPEBycvQQLgmmg4ZeNWZ/jUqfKSiWsZMqbgKcuTcljobehjzsni/2eoQslhmD8GfeC3bYuhJG6ipZ4lsqB6BcVFm84oZca3E08U+SUj6sx6rRW0BMoGYrLohQCxYXSPvDl9NRlVXKR38tacJnzZqPlHfKEtShooyyFKFwLZmih4H2wqKVhLmHKnQasNSByi4VHxgqFIYWsxJ1/eM+WPIn2stJxaNM7F1k5dZmqSnvVBiElwlkl0vpblAP4nYtLRUKSs76PGYf+IdQiZmQSkjQuQetoA4z2gn1a+8nzFTFaOS7DhEx6eTVS97+xzyJO0fSPY3Fpc+gVIlqCZhSWGhVYWHE2aMkxjs/OkVClh+8zXd3bhflyihyMWmoIKZigRoxMGR29riGNQshm8Sjp6wfgyXZkeIj6FnVq5WESpp8SpZSq/JSoqvaOXLxvIumnBE5mMtROo/CpmPm0ZvS9pq8yTJFQsoUGKc2ynDC+kFcC7B1UvLOkzClZYju1gqTxKspJTvrAyjx7v2+xKd9i+dlkLwkqFQozVgECXLcsSHdaj4R0D6wR7Mdt5dZKnyCoS6hZUQkkAqNvDff9YVSdoU4bTLmVtUVzCGShS86iptWe1/zj55qMUUqoVPBIUpRVw3sLeURjx89/v9yJSruadJoquXUkd0XB3d9eGsafX4smXLp5Cy85RBKXHh5Hgb+0fPqfiTXhAQKhbDS5NuFzHYV2qUmb365s1M3ZSWI+oI8oh9PKn/AET4kWzYvjLiSpYSkEh07dS8Vf4QIWqsCgV5d33sTFQxftcKkp76ZOmBOxAD8nKiw8omD4kKkyTLpJQkhQYrfMvo+3k0M4Td0u7I5xSqxz4xYmiZic3uyCEhKSRoVAMYoar7Q5OqCslRLklyTuYUmSSHAMaGNNKihN7shFZFoXn0aJaaIqDMx4w9IwgZrwVMnkj2kVbSEzp5JbLB6TSJCWj1FGl9IIXYEp6FR2aDVHQNcw93YTD8qZDo0Km2+w6mmtHQ6lfKOhliqZaMdlEJsSH4HTYxXJiChO5MaRiOHAjTaKziGHAnRgImMkxU4O7KNXEnW3tAxKlPu0WTFKN1EAFuUQUYURoDASg7JhOKQqhAIGtosVFKca6bEt+cCEYcoJGoD3P884cRVBC2d7e8HGNCpZCdPzIIUTqCUnfXW2n+IFKCivQnfyAc+wMScUqTlChZQHHVJSGAa2g0gJOxdSbtdxfcM+nr7QSpdznbWgZ2uqHUlGyRmI4lTgeyfeK0S8GcTkrnLJSkE5UqIBSCzZBYm58L24xGRgM4lsl7/eQNMvFX9w9YzcjubZs4VxxpfQHvD9IjMrpeHv8ARZ34H6FJ4A3f+4esGcL7NTjLfuyXPFOjBt+fvALuHJ0gNPp3FtREICLtL7KTcpUUMG4jys/MRWpuBz3Ue7ZiRqnVwCNeY9YmREWSE9mydJgI4gFx8j5h91jMD8AHuCHZVgSgQ6k5VKSlJ1KsxGU5dQ6Dnvt1EImYNOGsttHcpGpYOSeJjw4JODHIWLMXTuWfXRyL84DfuMtFmocIZA8QOdSEggXBUkKYpfZx1dxwhtWFrCXRMa2ZhZXyktlBsYVg2FTDJHhuXPzJuOV7+UO1mETB9w2LajUh+POGODruJ5bIP/8AOqUogrf5QFfMCSpKSFHN4SCsOL+YZ/VdlT4GJOYkHw3R4ilJIB3bkOe8O02FTXfIWBym4sXA48xBOdgc4pfIdOI/WI4P3J5r2Kb3Md3XCD0zs7NZwj3HLnzHrHg7PTQLoLdU7BzvwB9DBURYIkSHiTOw8taDMjAZt2Qba3T+sTZeBTFWKCG5j9eUFSAbKxS4eVas/wBYOSpICcrAdImScEmJVaWT5jpueULXRKSWUkg8PeDi6AlsDVMlrgQymaWvtFhmUOYC0DZ2EsY5kJo8ppltYkGblDwhMnKNIZVKKjeOJ0OJ8ZeFKWwbeHqJBj2rotTBJg6BpxFXGPYQqnvHRFsnR9A1g8MVWvHi9Y6OhmIVmICpQtYbbc49pkC9hpHsdD/QrMaqxY9DFNmD+r5/lHR0T6CJdxnEleFtuHlAmtP9MR0dC5d2Ox9l+5X64+MwykR0dGc+5tLshIi/4LLHdS7D5E7chHR0FDuBP0DCEDgIy+rHjP8ANhHkdHSOiNGOMdHQAwvGBpHcS7bfmYbrkDgI6Oi0/lRU9WM0CA+g1gtPFo6OiEcyPKQOAj1CA5sI6OjvQgekIDiwiYEhtI8johHM8koD6RPaOjoIFijEWtF46OjiCBNEeCOjo4IkS9omhOvT8o6OiQQLMTcx0dHRB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4" name="Picture 40" descr="http://upload.wikimedia.org/wikipedia/en/thumb/b/bb/Eragon_soundtrack.jpg/220px-Eragon_soundtrack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19600" y="5562600"/>
            <a:ext cx="1524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19200"/>
            <a:ext cx="5715000" cy="5638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EPIC HERO possesses the qualities most admired by a culture (e.g. courage, determination, wit, wisdom)</a:t>
            </a:r>
          </a:p>
          <a:p>
            <a:pPr lvl="1"/>
            <a:r>
              <a:rPr lang="en-US" dirty="0" smtClean="0"/>
              <a:t>“Larger than life” character</a:t>
            </a:r>
          </a:p>
          <a:p>
            <a:pPr lvl="1"/>
            <a:r>
              <a:rPr lang="en-US" dirty="0" smtClean="0"/>
              <a:t>Usually (but not always) somehow better the average person, or marked as being important. (For example, he might be a prince</a:t>
            </a:r>
            <a:r>
              <a:rPr lang="en-US" dirty="0" smtClean="0"/>
              <a:t>.)</a:t>
            </a:r>
            <a:endParaRPr lang="en-US" dirty="0" smtClean="0"/>
          </a:p>
          <a:p>
            <a:pPr lvl="1"/>
            <a:r>
              <a:rPr lang="en-US" dirty="0" smtClean="0"/>
              <a:t>In modern epics, the hero is often an average guy/girl who rises to the occasion.</a:t>
            </a:r>
          </a:p>
        </p:txBody>
      </p:sp>
      <p:pic>
        <p:nvPicPr>
          <p:cNvPr id="24578" name="Picture 2" descr="http://image.slidesharecdn.com/elementsofthetraditionalepictheepic-101206120753-phpapp01/95/slide-9-728.jpg?1304443157"/>
          <p:cNvPicPr>
            <a:picLocks noChangeAspect="1" noChangeArrowheads="1"/>
          </p:cNvPicPr>
          <p:nvPr/>
        </p:nvPicPr>
        <p:blipFill>
          <a:blip r:embed="rId2" cstate="print"/>
          <a:srcRect l="9890" t="23443" r="56044" b="17949"/>
          <a:stretch>
            <a:fillRect/>
          </a:stretch>
        </p:blipFill>
        <p:spPr bwMode="auto">
          <a:xfrm>
            <a:off x="457200" y="2057400"/>
            <a:ext cx="265747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happens to set the hero on his journey.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t3.gstatic.com/images?q=tbn:ANd9GcT7jO_qSp09yhhfNNOvHOPnxyLf_gSJFWWN9we9V2EqZc4hVlW-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2877635" cy="3962400"/>
          </a:xfrm>
          <a:prstGeom prst="rect">
            <a:avLst/>
          </a:prstGeom>
          <a:noFill/>
        </p:spPr>
      </p:pic>
      <p:pic>
        <p:nvPicPr>
          <p:cNvPr id="8196" name="Picture 4" descr="http://t3.gstatic.com/images?q=tbn:ANd9GcQiNuFt2VNbr-SnFx3DhfmnMy-X3QTNDfyKPje2fEDdLR-LFwug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743200"/>
            <a:ext cx="4218214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Supernatural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gods, a fairy grandmother, fate… something helps the hero out a little as he goes on his journey.</a:t>
            </a:r>
            <a:endParaRPr lang="en-US" dirty="0"/>
          </a:p>
        </p:txBody>
      </p:sp>
      <p:pic>
        <p:nvPicPr>
          <p:cNvPr id="9220" name="Picture 4" descr="http://t3.gstatic.com/images?q=tbn:ANd9GcS2-S3ipQAzGyAiyNpnkgGbwNJMSngN09kToOs5F6BX9csz9KN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3350371" cy="2971800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AQEA8QEBAPEBAPEA8PDQ0PDw8MDQ0PFBAVFBQQEhIXGyYeFxkjGRISHy8gIycpLCwsFR4xNTAqNSYrLCkBCQoKDgwOFw8PFykcFRwpKSkpKSkpKSkpKSkpKSkpKSkpKSkpKSkpKSkpKSkpKSkpLCwpKSksKSksKSkpKSkpKf/AABEIAKsBJgMBIgACEQEDEQH/xAAbAAACAwEBAQAAAAAAAAAAAAAABAECAwUGB//EADIQAAIBAwMDAwIEBQUAAAAAAAABAgMEERIhMRNBUQVhcRQiQoGRoTJScrHBBhUj0eH/xAAaAQEBAQEBAQEAAAAAAAAAAAAAAQIDBQQG/8QAJBEBAQACAgEFAAMBAQAAAAAAAAECEQMSMQQTIUFRImFxMhT/2gAMAwEAAhEDEQA/APhoAAAAEgQAABY6Nrb7e7ObFnRpXeyPt9LqW2+WcjkFJI2hVYpCsy0qzPQmTmddcNQjT3HqUCzdESbMHJnQVHIfSo30TZWnSbHKLxsUl9pEJank3jNM10YbopWmooz+sjFbi1e+izvuSIYppz5GqVrg5lG/8HSt7tMuNlSmFJxNoVMiFzdrBSje4N95E06ikUnhoU+tRErodzTzv+o7dJ5RwWeuvrbqJnmbu0cHv+R4vruK29474X6LAAHlOoJIAAJIAAAAAAAAAAAAAAACckAAASSoNlkt8CDe3pNlqFo3yda3s1g+3g4LvdYtKUqLRt0x+NDBZ26Z98wY25sI7j9uZVqODS2qo6Y46SuhEvgV66JVdPY7sr10mK1pY2XL2RerBrdlLWOXrfj7fb3M0RShHE3NLVB75edKxkSrX2pP7ZaXtnGzXnA3cVIv/jWcv7qmMcbfxP3E61ZPbTvwsZRjJqFHV0KKXL3ch6yuJN7PZ/3OZOWXvwMWVfDX9X6GMbZktehp0c7s06SMqNXY01H0sK1KHgyp5bwaTuEjKnWJsNcHO9UoJxY46wl6lU+1mM/+aR5iS3ILSe5GT85l5r6QBAGQATggCSAAAAAAAJIAAAAJNaVu5f8AZa1oan7HboWSx4Pv9P6bv85MZZaK2/pce7Ho2UEuxjKnh4yY1KrT2Z6mHDjj4jnumVb4YxBGNrUyM6TXt6TaUjKVdRLOSQvVimTQrc3iawc+NeWe49TtVk1VFPsZ1au3PlcSN7O5epZGnYLwUVqos11qbbXVXViK77Gzh2XC2X5CaqYefHD8GM7vQ3KOX/Ns2ms+S2rpGvTVqatsvGf5fD+DGvDfK38NbjFwo1Vri2njHs34f9hGhF4e+N91w00c7flW1zVzFOVP7uFLGEK23L+DapWqNaW2177lbem8SeOxNfI7drLZGs5i1rNNIvUng7eIwXuJsrSr4K16pnRhk47+fho19UL3uXF/A9TooKtBNM3ZbEeWkio3fW2lih4PLhcMrK7y7AAByUABOAIAAAAAAAAACSYoqWizWGu02GrerpHld7HNgslnlHvcd1P6cqenV2yxek22Zuo5YQ7a0TtLtk5bDWClKkMJbHTbJOoZjVWBi4nKzSxSI3btGVNLIyoIsRdowrQWDaTwI3Vx+Fbt8G96IRuHulnlpfuWq3O+Mrbt2+DKtFJ5bzJZee23sIuTzk4ZZNw5Gr055/BLlLs/Y3lSSm/E46l8p/8AojqzFr2yvZ5GaFbMI55jlfkc550oqW2eO37G8KelS8pN/sVptfqa3O0MLmbUf8s6oytHLSvg3cZMYoU8RRdxNWMufUoFoW77DfSNYIxMfk2VjCaLwqMcKSpo69Ucr1OCaOGzt+p1cJo4jPK9drc/XXAEAB5roAAAAAACSAAAAkAIJDIAaU5DSpueNhSjydKNxheD2fS23D5c8k0rDG7OhQpJHPV8yjv5H2z+nN3YtEuRxaN+x+jcNmtobe4ncVMG8qmwtNpmc6sWtm85OgpbHPoy3G1UGN+CsruthHNrT053zJ8+3sje8rLVHPGULVIpyazuu3leUYyqxlLv/SxXT52/dm9Z4+HtkwU2mcsvxpeEorfwuH3L2r2ku/K/yZVd0mTQqaZZfHDM7svyroUI5aJqV9U0lxHv5fdlLdKb2zpgm321S7I6Ft6esZO+M2xURutiI3OWTVsRbpSiasqOgmXTRzld4NI3BJUPdVBVrJIUSbEfUbnSsLuTPk6zdWTZL1C41SYnGOdgbA8Lm5Pcy27yaiAADioAAAAAAACWyAACcABBJKiawoM74cGWfifCWqwWDRyN42bKytWj1+Pj6Y6c7WSZKRDRtS2O0Zra2o75OnTisHPVV8JDlCD7mka1lsc7qPJ0a0djnu3ecnLObahqlI3cthOknkajuXHaUhU3nl8RWceX2MLr+KL4bXK55OlGz3l7oVuqP3LxFJf5FxWEKzk8ZbfgmMdXz48jn0bmk29MV+uDGrH7o6doppLtnfdmOtl3F2ynjGPb+xjFZNq/Lx2KUpffn3OefmK61lQ0xS7ya1HbhHY5Ng8y+NjrqSPt45qOVrOpEylTQxJmUjpUc25su6M4bco6jiRKimuDlcVKqtlHG9Tzk6lSjKPApWp6uT5ubG5SxrFxyBytYtcbmLtpeDyMvT54/Tt2jECzRU42WeVTggAIJwQBIEASQAAAAdCyt9WDqQtEhD02eMHTUz9DxYzpP8cLflMaSRM6Sa4DWY1rpLudmSNSmssKdHLwWjmbHqNo/JzaFGxS3GVsEcoiTNIiTFK9bA00I3Fu92KMY1ZMdoJ9xCDxwX6zXkiu3Qpp5TF6lut/kWt7zfnAz10+5UY30HqjH8OM/L8CtallxXG+f0OhOo3y9vhC1aGRYOZWpvw9287GFGm8/mdCVBr8T/N5M6dBx4fP5nz5Y7sv42asG1nn+JnQjWEaL3WXkbbO2OTFaSrlY1jGRRMvamjsqmxEK2RbWRnBdhiUsidzTS3NXUKKLkTyhSNT2GIyjjdG6t0T9OiaXZWrZQkhSp6R4Z1HQ8ESjJGcuLHLzF7V5ytQcXhmR0vUonOPH9TxzDL48OuN2gAA+ZoAAAAAAHZt4Jwj50on7l3M6NT7I/CKVbrHB+g47/Cf443ytWuZIVlUb5JVTLyyennhG9oaskzowm13OfbywsDEaoD3VKqsjn3F1hCtK7efJnZp2nMWuq6xgyjXbK4XcuxFHYtWjkNaIdQoXnQaMFWku5tdXD4FMmblpYcpXj7m8bnUc6LGoSiu5qZJpvLJXSyY1kaxmh1lNqRps16kkCkGtF6wTGvnlESroFJE7DQwndeC3UeDTQvBlUWDOgUptj8GkjldXBeNyWVK6bqApiMbgsqrNSoe1A5GCrEOqb2M69BSEKvpvg6OspKZyzwxy8rLXK/29+xL9OfsPSqY7FoVk+Th/wCfj/Gu1cirbuJkd2pFNHJuqOGfH6j00xnbFvHLZcAA89tvGbwRkqmGT0seX+MY0sMwrLApkMnTHm0mjvWwH1KQnqDJu88TTSrUyy9CSQvklSMTlm10d6wOuJ6wcjt7uKaN9cJVxRSByHu46NLSeWW6TM4zLdVmZnjfmrpDRGQciMnO8kl+DTaDLqqLqQajvOXFNHY3BbriOonWX3IaP9YFXENYazUziadJVg6hz1VZPWZe0NG5YZhNYM+syspNkucn2aOUJI36yOYpNbcexbrMkzl+zTodYnqnO6zDrs12NOl1CrqiH1DIVdme8/TR11BKUnlhKsZuQueK6OUa+24vdyyzPWQ2cuTPHLG4/pJpkyDSUQPLvFZXTamQyQBy3VTkMkAN0TkMkAN0TkNRAF7UTkMkAO1E5DJADtROQ1EAO1E5DJAE7UTkMkAXtROQ1EAO1/RbUGoqBqcmU+zS+sNZQDXvZJpbWd30WulRnHG7qRlKb04wo4SXflt/ocA7Pol1TgpOok3qSWreKyucPbO3Jjvlft049TLZf1aqnJNNPbGV3ENZ6K4drUytKi13pvRz+37Hn7iCjJpPKXEvK7MTLKfa8mrdq6g1FQHuZfrnpOonUVAd8v0W1BqKgPcy/ROoNRAE739E6gIAdqAAAyAAAAAAAAAAAAAAAAAAAAAAAAAAAAAAAAAAAAACckABOS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3.bp.blogspot.com/-qaSIeuSHqM8/TjxfcnwR4EI/AAAAAAAAADE/GmFNAPwU6Uc/s1600/Mufa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650" y="3048000"/>
            <a:ext cx="470535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Battles and 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</a:t>
            </a:r>
          </a:p>
          <a:p>
            <a:pPr lvl="1"/>
            <a:r>
              <a:rPr lang="en-US" dirty="0" smtClean="0"/>
              <a:t>Fights monsters</a:t>
            </a:r>
          </a:p>
          <a:p>
            <a:pPr lvl="1"/>
            <a:r>
              <a:rPr lang="en-US" dirty="0" smtClean="0"/>
              <a:t>Faces demons</a:t>
            </a:r>
          </a:p>
          <a:p>
            <a:pPr lvl="1"/>
            <a:r>
              <a:rPr lang="en-US" dirty="0" smtClean="0"/>
              <a:t>Struggles against temptations</a:t>
            </a:r>
            <a:endParaRPr lang="en-US" dirty="0"/>
          </a:p>
        </p:txBody>
      </p:sp>
      <p:pic>
        <p:nvPicPr>
          <p:cNvPr id="7170" name="Picture 2" descr="http://t3.gstatic.com/images?q=tbn:ANd9GcSXMLKQ8iv3342H8XIwV0SgmecWvKjP90yr_woKIcM4NRN_bpUI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886200"/>
            <a:ext cx="4186407" cy="228600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Snr_fGTQT8x0Qlm8JKMC8ArUSUnRNalfBfudDnHg4ubkKBOR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588888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Descent into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emotional, spiritual, or the hero literally going down into the underworld, but at some point, the hero must face a terrible darkness, whether literally or within him or herself.</a:t>
            </a:r>
          </a:p>
          <a:p>
            <a:r>
              <a:rPr lang="en-US" dirty="0" smtClean="0"/>
              <a:t>This is the darkness right before the dawn</a:t>
            </a:r>
          </a:p>
          <a:p>
            <a:pPr lvl="8"/>
            <a:endParaRPr lang="en-US" dirty="0" smtClean="0"/>
          </a:p>
        </p:txBody>
      </p:sp>
      <p:pic>
        <p:nvPicPr>
          <p:cNvPr id="6146" name="Picture 2" descr="http://t3.gstatic.com/images?q=tbn:ANd9GcRWfn_O0MobrlWo-mx0WEO1sI2cTBshl_g0jLssjwgTlj9IDLyf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11744"/>
            <a:ext cx="4114800" cy="2446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38800" y="4953000"/>
            <a:ext cx="1981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“I killed </a:t>
            </a:r>
            <a:r>
              <a:rPr lang="en-US" sz="3200" dirty="0" err="1" smtClean="0"/>
              <a:t>Mufasa</a:t>
            </a:r>
            <a:r>
              <a:rPr lang="en-US" sz="3200" dirty="0" smtClean="0"/>
              <a:t>!”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hero gets a reward.  In epic poetry, this is usually a homecoming, although any sense of a spiritual reward or positive ending counts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other words, one of the most important elements is this: THE HERO WINS!</a:t>
            </a:r>
            <a:endParaRPr lang="en-US" dirty="0"/>
          </a:p>
        </p:txBody>
      </p:sp>
      <p:sp>
        <p:nvSpPr>
          <p:cNvPr id="5122" name="AutoShape 2" descr="data:image/jpeg;base64,/9j/4AAQSkZJRgABAQAAAQABAAD/2wCEAAkGBhIQEBIUEhIUEBAPEBAPFBAQDw8PEBUPFRAVFBQQFBUXHCYeFxkjGRQUHy8gIycpLCwsFR4xNTAqNSYrLCkBCQoKDgwOGg8PGikkHyQpLCkpLCksLCkpLCksKSksLCwpLCwpKSwpLCkpKSwsLCwpKSkpLCwsKSwsLCkpLCksKf/AABEIAK4BIgMBIgACEQEDEQH/xAAcAAABBQEBAQAAAAAAAAAAAAAFAAECAwQGBwj/xAA8EAABAwIEAwYCCQIGAwAAAAABAAIRAwQFEiExQVFhBhMicYGRMqEHFCNCUnKxwfBi4SRTc4LR8RVjkv/EABoBAAIDAQEAAAAAAAAAAAAAAAMEAQIFAAb/xAAuEQACAgICAQIFAgYDAAAAAAAAAQIDESEEEjFBUQUTImGRMvAUI3GBobEzwdH/2gAMAwEAAhEDEQA/AOndcQpurgiUIrXSxHESD0WdXwJWRyPT5ihLDDdS4BWetV0WBtzKvDpCHOj5YRWdhAoTdVDKM03iEOu6QMo3HniW0Uti3HTMDqipcrzRTOYtmucc6M+yE8bKWlWtcoPbCYOTqkIOIQo3kLTTvAUJD1ZSdqrFPlh2m+VbCxWjluaqgZRwRhSTwlCnJQSZOVkubiFyTZz0XOeqnVQEPdcFVurkoiiUyarmvohr3KVSpKqVsFoodJxSCRUBkxoU2N1UFZTdBVX4CxOjwLDcxBI0XUCgNIGy5/A8Ya1sORO2xlpfBMA7LyXNjbOx60j0XGdcILAQIUIWgkEKhZJoRYzVY4aKopd6uJaI5AmcwJjcBOKkqMMlMG3tONkMuJRi54rI+iCn6Z4WxWxZegR3SZFPqw5JJr5yBdWc/XqrG96urFUQvTwikjzkk3ItpVtEQt6stQqYW6xMBZnMqXXsaHHs2kXvcQsprLU8yEOrHVI1JS0Oy1ssqPWYvlIuUVoVQ6i1lmfBIidhPkJRajaMp0mPqd0GuD3OzOGZwGoyzyB4cRxWeyrNpscSDLhGbYDXYa68JQXtPilMUyKfdmrnaHODQchdOryBx5dFk8zk2X2/w8E0k/K/fhGlxONXVX8+xra8fv1ZueGzLfhMESQZBGhnkU9NV0LXu2NYDOURJ3J4n3V7QvR0xlGCUnl4MC6UZTbisI121XVFKSFWlOSjFIaIglZ5JQmUpTSoBme4dAQmvVkoleOQesdUetaAy28ES5MXKsuTSpCqJMJyFAFMXKC6iOSkoSnBUBlFEk4coSmlcWSL6dYhaBcnTXVYZSzoUoJsKnhHZ4Hjcw1x02XRaELzGhclplGrTHnAalYHM+Gty7VmnxuZhdZHXuUC1BaOMzxVzMU13WTLiWI01yIs3OpQVJjtUmVw4dU5GoQGmtMImvKKa9KNVicdVuu0PcUarwBs8k85TJsyZFx9gfY5B5TxCeFF5XscnnNkHLXRKygLQ18BI8mWVgd49e8mhzlkrCU7qsqFQkJKEGmOSawVZUoVjYUHFOwy2KzSjHI5dCDYnbh1ZrT8N1SfRP8AqM8VN3uYRcCUI7VPLG0XD4m1C4eYAP7I8kkhaLbkbsCve8oNn46f2bucjY+oj5orRpc1x2BYo1lyTtSruLTP3SXSwnymD5rvKBYTGdpO8BzSY5xKvXPMQVy6S/qabWktbVCmE5dCuJt+pKVF50TgKFXZR6negNu36ofUK03JMrI9MJ6BpZeSBCinTOXB0IlRJSKZcXSEnhIJ1AUaUkycBcQOSmlShItUEjKbXKtOoeyTQy5hX07xYE7UGVSYRTZ0Fpipkaro7atmbMrgabiCjOG4k4aHZZHN4WVmI9x+V1eJHSVnSViqK1laVTWWPGOHg0pS7IrlJU98nTHUEc84KPdrQWqDivUpZPNzm09FZaq3gqcpFwQ50Lyi9XLa+lj0mpqhlQdV0VYel41YeRyV2Y4JEhRUS0q6nT0TEYCsrNeR6YVtaybVY4PbmBadgC7bdvXRM0Ba6NUInUXdu9Hn9SwGUMb4ngmAG+JxO7dNfThqui7GUw54rkh9ei8UjTI7prbfu8uaGjxuOo100Myu4wanTE1MrWupxLgAHOLi4iSN+C81wC8c7EC4Q3vnXDnNbo2DmeBHIGPZYnWf1QztHqnZV9FqSSa/f4O+s6pcDP4jGkacvRacqz0nBrQJmOPPqnN2Fr1xcYJHlrpqdkpLw2aFW9JtSUzypKGG5pIZUpoxVCw1aKNFlTA4KBWiqyFQUQIiJTQpKFTMAYgaHU/sFVvCyGisvCFUqhu+/LiVnN678I8sxH7LP3NVwc4N8LTHePcym0u2OriP4FFtNwDS7KQ6YLXh3r0Xm7fidkpfy3hf2Z6uj4XRFdbNv8G61vm1HZfhefunj5HYokbIjcbrl61Z1N4cADG4cMzHDk4LrcM7XUK4a2oO5qbeI5qZP5+H+73KYh8Rk4rKEL/hsYTaj4KhThPklHa1gOSyVLaOCYhzlITlwsAt1oVE2xRN2ypeUeN+QU6JIGvpkJMYtrlQ5yP3yB6MjEKdKpqq1JhhVk8oso7Oiw+rICvu6kBZ8PbDAo3teAvPTinZo2IaiYzXSWSUkz1RGCVZ6oLlprUjOyzVKJTkLxGziprRCVEhIBSDVowmpIx7KnB5KSxTZSU08q6iijsfgeAnVaSlSRRweB3FM10KYcne0EImgSyghhl0NRxkGOYXAibO+8WgbUe2T/lvBDX+UEFdRlI1HDiqMatGXdMB7m07hvhpvdAa/j3buU6x181lX1Ouz5sfHr9j0XGujfQqJeV4++f+ze68JCrFUrjqXaCvb/ZvYHGn4PHmDxGwJG6NUKFSq0OfWIDmhwbQAY0SJHiMkpyu6Mv0mZZxpQ/UdJZ3KJgyuUwy5dBa8zUpnK4jTMCJa/1H6FH7OqSF0sPYNxcdF1RqwXl4ynodXQDlA1gmAeXAojcucGOLQC4NJAMwSBsYXK95UqkuqZQfhhpLgAJ02AG6Q5nL/h4/T5Y9weJ/ESzLwvJdWxP/ANbso3dIgceWvpKZtZjtjB5O0P8AdU29V1NtRudzm1HNc5riC0OYC0FojTQobiNV2jWGNy4jlyWZV8UuUsPDX4Nez4ZU46yv8hmFtsMObWdBeaZEQYkQTBMc5y+6HYePsm65tN5n0RrAX021ZqEDw+HNEZp/4WrzpOfDlJJ5aT1v2M7h/wAvkpZ8Nhg4CxtItz1HbEkvLSYM/diFz3azxND4+AwSOJc6HuJ47j58l013eW9JpeXMZAI8JAmeGVu/suFxDHfrEsDSGgjeNQDP6wvC0QnKfb0Xk9nB58+fQwlzYOcFwgiWnUcjH6oM+J02RjJH6f2KEXVPK7RbFfkFyk8Jnb9gMWdUa+g85u7AfTJOuSYLeoBjyldTXo6LzLsled1e0HHRrnd07yqDL+pB9F6vdU9F031kI9coC1KKz9yUVFFM6jCYjdgD8sBVqMHkqnQOC2XJkpUbAvOy0q78LMhO2hPwDXO5K+ztS5wRUYR5LbQsgwdV1nNi44RSHFw9lbRAhYL3VEaroQ65ekIveRt+DH3BSSNVJHzIodFXtAOCE3VFdTWoyEEu6UFZ3Huy8MZurx4AVSlChC23TFkyQt2i3Rk8inOyLgqleVEOWnCWUYtkHF6KxTTtYpkKGVd9OSH3xsRao5oU3FRKtkhRyRdVC5PEbl91VDGDQEhoOn5qjuX/AEuqfTQelZfV6xdvTreGdyx8yJ/pJ48NEC5uSS9PUdojGO15M+KYURQBLjUfT3eQJLDuOcDfXqrezd3mpmmd6RgfkO3sZHsiNe9psMOcAT907+yCNextXvKDXkQR91tE8wCdxx05JN3VVSzF/g0FRbbH6l+f3k6Wm0TManSeMcvmUXsTouDPaF7TrUp/lazNHqSEUw/trSGj5HUDTziUZcqEtb/ApbwrFvT/ALnbAoFXwlwcS1oIkkEFoMHgdlrtMYZUEtcHDof1HBW1LlUu48ORFKX+AVN9nFk3Ff1yc1ilhWYWHQNqGIaSS0xMO/tySp2IaI3neeKK4pdfZHoWn1zD+6ytMhYPPpVE1GHjB6H4ffK+DlPzkEMuPq9TWe7fuBrB/EEctiHwQQWnXNOkc1z2Ov8AEB0lQwu6Ia9m4eNJdADhqdOMgHRN8XmSrqxL+wG/hq23Mdb2ar54LnkbPccvPz9go0KcDXjrCi/V3MiAOhPH2VswFmSk3v3PTVwUdL00JCLkF7zlEnU+y33FzA03doB+inZ2uQa6uO5/YLovpsByJd8RQGpVNQeRBMaEAGdOq91yS0SZ0HiiJ6+q8swHsmy6rlpq903I54AAL3OB+Fs6RxXp2G2TqNFlJzzV7sZA8iHFg+GeoGnoFF84vGBCKa8jOprNcBbaqzuYqwl6nNGCjhudyL0LANCawAErdKtZdJ6IhBLZm+qhUVqULcXLPcNkIcZvIRwygVWahNyid2/khdUStKr3YnJeiM+UJKXdpJrQLqdq6ohmJ00RcxYr8LAqeJGjYsxBDqUhYqtNF2iAh1xXC16LWmIWV5RgLlGFY5VlkrVjcZ0+OMpNErfY4O5+4RSng4bwS1nPhHSJjwnI536ueSjUpBoJcQAOJMLo61kACTo0Akk7ADcrhMcxQPc6CWtGxAk6fhHE9UL+ObWI+RiHBi3mWkhr3GSDFNsj8b9G+YG59kHvsdfGjyBqCR4XO5kfhHRZH5yDJNOnoDIzVHdD59UqdmHGcpiCfE4QYGg6DqquUp7m8/6GYwUf+NY/3/6V0HPe2XnLTJgM1AeeMxq7+aq6+AI8T3EAQGNhrZ9OH80WatWDSCYcdYG7R6ftssVWs53l7KVDLyDlYopxexVw3gI9ZVEpOlMjCcnll9tevpkFriCORIXR2PbZwAFRufrsffZcqnhWi2vDKvD1JZPQf/PUazIDocSJa7Q8eOy10PhHt7LzQOK32OOVaXwukcWO1af+EnyqZXvtneMDnGuhSuuNZyHMYP2p8gsbHQQeRB9inffd+S8CDAzDeOqm62OUO4FLJdUoyG85fZBDOOG8g+YGn6foqrmuMo10LhPkdVmt5e8NglzjAA3k8AqrwQI5nVDUPqwaL5GYNoI29rMPdv8AEOnIfOVqJj01RXBrNtW0DvvR8xp+yFvbuPMJT5neTXto7rhJ++yVrWdTLXNJa5sODhuCvRcE7Q07psCG1gPFTO/5mfib+nFebsOg8gpAwQRoRqCDBB5g8F0lko1k9TcN1WKR5LlME7YPY4NrnPTOneR9o3qfxD5+a7dpBAIIIIBBBkEHYgqrygfX3K6VOFY92ig8qIcqdi/UYSsl1c8AtNU6IbUbqiV7eWVnpYRlrNlZnsRAsVLwBP8AIWjCYnJYMHdJLlq/a6tndlLcuZ2WQJyzp8kkx2K9WerVTCG3FTdbar5CFXCx6o5Y1ORnuaqGuYXHRaqoJRLD8PgSVod1VHLFUnN4QLFgQNVvwnDmlwnVXXAU8PEPCpK9ygyVBKQZbSA20TOargFEtWaOpnO9s3Fto+Dll9MT0zSR8l5VeXu7acg8T949XOK9N+kJpNswDjWE/wDw5eT3jmscY8TuU+EHmea0uHFddg7W1HK0UGrlAEzudTIk7ny6rP8AXSCdSZHmqq1QkqsMJWmomTK15wizv+Q9eKrLk2XqkQrAW2/IpTymzJpUkDlqZPKS44ZKVJIALiB6VYtMtJaRsQYK6PD+0FRzQ05D1Ihx9lzbmDgVNlWByKHOuM/KGKbpVPTOiqXJBzNeWubBBEmHDoZPsVjucT7981MrXnQuAOVxH3iBsUJ78zuka3NU+RHz6hpcps9M7E03sY9rvhJD2EEOaREOgj0Ucbs8j5GztVxuAdqH2j5Az0j8TCSOWo5HTf3Xf3N5Su7bvKRzAcPvNPFrhwKwORTZRf3f6X6mzx74XVdV5QDpUcwMalp1HQ6iPn7KC32lllDXZS1z2zxAc0mQevmFbUoh24/YrnPDwSloFrqexuOZXdw8+F0mmTwduWeR4dfNc7dWeUSNQCCRxiVS1xBBGhBBB5EbFX1JFWj1d6rBWW2uTUpMf+Omx/qWgn5qqpeik0ueYaPWTyA4nogdckdsBBzZVFSnC4HErzEruqe6p1qNNpIY1pNEAc3OMZj/AALpcEddtpZLpozN+GqKjahcOT4PxDnxHzN8txWcoo5p+huedUE7V3/c2zyPidFNvm7Qn2lGHLhvpAvdadMcAXHzcRHyB909RHLQpYzkUlX9UcdYOuu6S1PpF8yPeLqpCHVXyilzQlC7luUFefqa8Ds0/UxCoA71R+1qgtXK994kdw9+mqa5VeIpgqpYZZdQFnpOgqd44FYK1zlQ6oNxJk9nV2taWjyVkrlrPEnbSjNC9mAUvbW4PYWE1I5r6Uqz2WrC3bvcrncgWmP0IXjdWrJX0hcWzarHMe0PY8EOY4S0jkQvD+2/Zb6hc5WyaFUGpSJ4NnWmerSRryIWhwbY46eorzIywn6HOhMXJKWTn8lpmcQKSs7tLIeSnBGCEJlN5lVwuIY6SZKVBw8pw5MmUnEoTJg5SXHDSnShNC7Jw4K3YbitS3cXU3QHDK5h1a4ciP5CHypAqJRUlhkxk4PKPXsF7a0bm3ZSYz/ElraLaVSO7zZY7wv4NG/PgN1kxi2fSdoSBMEbw4GCNV5cx5BkaELqML7aOymncTUYdn71GGIH5h03WTyOE0+1e/sa/G5kX9NmvuegYP2cFag173uDqgJAAblyHQSI9d+K5i/sjRqvpnUsdE8xuHeoIK9A7OXratrRcwgjIGaGRLfCf0+aA9ubSHU6gHxA03HqNWn2zewSK08D2cj4VhtT6vTdTuXsa9gJYWte0GTOWdlstcMDXB73urVBs6odG/lbsFR2Wuc1DJ/lOI9HEuH6n2RYtUlGXUjKVRpKqY6EQoDRU8MjygTeNyMc92jWNLiegEryXGb7vnvefvO0HyAHkF6L9JeK91btpN+K4dr/AKbIJ9yWj3XllzUiAOC2OHFyj2YndiOiH1tySzSnWh1Qp3Z9B3t2GDVc1fYgXSBsoXNy525WSJS3H4kavO2TbyJWbWkMw6opRuiAs1C3VwtyeC69xk8MmvKQ7rqVncC86Lfb4WXOgo7QwxjBsk5ciFfjYxGqUvIAtbYjgiFswyivcDkEgwLPsuc9sZjVj1HYNFyv0mYI24snP2qWv2rTzaYa9h8xB82hddCB9sT/AIGv/U1rfeo0KlDcZpr3LWRU4uJ4UKRH/WqZwy76f08fVaLy68WWnvMFw1JPToqBQjU6nc6yB58z0XpItsx5JJ4RS5xJnb5KKsf/ACVCVcAxkoTynXYOIFRVhCgQuIGBTlMkoIEnCUJLjh5UlFOpJEWqMKQKdccRlJIhMFJAa7N9qK1jUzU3eF0ZqZ1puHUc+o1XpDu09viFvla4Mqy13dPIBkaHKdnDU9egXjyk2oRsUrdxoW/Z+43RypVfdHr3ZHR1YH8LD7OcP3XSEryfsl2y+r1PtpfTe3IXDV7dQQf6hptuvXcNuKdWm19NzajHbOaZHl0PRZd9E6X9Xj3NOq6Nv6SoBbrXZS7sKu8um0aT6jvhpMdUPk0THy+aWb7aC467PKPpJxYVL4tmW27W0v8Ad8TvmY9Fx3eEmVO8rmo9z3mXVHuefNxkn3JVQ36BemqrVcFH2MayblLIo/miSU9EkUFo9gNAngtVthJPBFbSxA1Oq1uMBYdvPl4iadXEXmRibZBoUXkcFKtVVQCTcpPbYx1S0jTYOgoqHSEOtqK2DRBbywijodxUGlOVFV8l0i7MhmO2AuKFSkTl71uUO/C6Za73AW/Ms1wVKeGsFWtHhF9ZGiTTjK5mYPPGQYI+SwtfJH4Rqu8+kjCA1zbhpjvSKb283hsh48wIPkFwDdB7/LQL0dFneCZjXx6zwM4yTKZRThGFREJk6S44SSUJBScRIUVZKi4KCCMp0yS4gdJKEpXEjpyoynlWRA4KRCSZczhpSCkRKioOHC34djle3nuqr6YduGPLQTzI2KHp1KZ33Osw/wCkq9pHWr3o4tqta4H1EOHujHaT6Rm3dgabWGnWe9oqN3Z3Y8RLXciQ0R57rzsp2uVHTVJpuKTXtr8hI32RTWcr7lwMpAQnpunpp6KLzt1TDjg6M1JfciT5+4SU5TquWW6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CEAAkGBhIQEBIUEhIUEBAPEBAPFBAQDw8PEBUPFRAVFBQQFBUXHCYeFxkjGRQUHy8gIycpLCwsFR4xNTAqNSYrLCkBCQoKDgwOGg8PGikkHyQpLCkpLCksLCkpLCksKSksLCwpLCwpKSwpLCkpKSwsLCwpKSkpLCwsKSwsLCkpLCksKf/AABEIAK4BIgMBIgACEQEDEQH/xAAcAAABBQEBAQAAAAAAAAAAAAAFAAECAwQGBwj/xAA8EAABAwIEAwYCCQIGAwAAAAABAAIRAwQFEiExQVFhBhMicYGRMqEHFCNCUnKxwfBi4SRTc4LR8RVjkv/EABoBAAIDAQEAAAAAAAAAAAAAAAMEAQIFAAb/xAAuEQACAgICAQIFAgYDAAAAAAAAAQIDESEEEjFBUQUTImGRMvAUI3GBobEzwdH/2gAMAwEAAhEDEQA/AOndcQpurgiUIrXSxHESD0WdXwJWRyPT5ihLDDdS4BWetV0WBtzKvDpCHOj5YRWdhAoTdVDKM03iEOu6QMo3HniW0Uti3HTMDqipcrzRTOYtmucc6M+yE8bKWlWtcoPbCYOTqkIOIQo3kLTTvAUJD1ZSdqrFPlh2m+VbCxWjluaqgZRwRhSTwlCnJQSZOVkubiFyTZz0XOeqnVQEPdcFVurkoiiUyarmvohr3KVSpKqVsFoodJxSCRUBkxoU2N1UFZTdBVX4CxOjwLDcxBI0XUCgNIGy5/A8Ya1sORO2xlpfBMA7LyXNjbOx60j0XGdcILAQIUIWgkEKhZJoRYzVY4aKopd6uJaI5AmcwJjcBOKkqMMlMG3tONkMuJRi54rI+iCn6Z4WxWxZegR3SZFPqw5JJr5yBdWc/XqrG96urFUQvTwikjzkk3ItpVtEQt6stQqYW6xMBZnMqXXsaHHs2kXvcQsprLU8yEOrHVI1JS0Oy1ssqPWYvlIuUVoVQ6i1lmfBIidhPkJRajaMp0mPqd0GuD3OzOGZwGoyzyB4cRxWeyrNpscSDLhGbYDXYa68JQXtPilMUyKfdmrnaHODQchdOryBx5dFk8zk2X2/w8E0k/K/fhGlxONXVX8+xra8fv1ZueGzLfhMESQZBGhnkU9NV0LXu2NYDOURJ3J4n3V7QvR0xlGCUnl4MC6UZTbisI121XVFKSFWlOSjFIaIglZ5JQmUpTSoBme4dAQmvVkoleOQesdUetaAy28ES5MXKsuTSpCqJMJyFAFMXKC6iOSkoSnBUBlFEk4coSmlcWSL6dYhaBcnTXVYZSzoUoJsKnhHZ4Hjcw1x02XRaELzGhclplGrTHnAalYHM+Gty7VmnxuZhdZHXuUC1BaOMzxVzMU13WTLiWI01yIs3OpQVJjtUmVw4dU5GoQGmtMImvKKa9KNVicdVuu0PcUarwBs8k85TJsyZFx9gfY5B5TxCeFF5XscnnNkHLXRKygLQ18BI8mWVgd49e8mhzlkrCU7qsqFQkJKEGmOSawVZUoVjYUHFOwy2KzSjHI5dCDYnbh1ZrT8N1SfRP8AqM8VN3uYRcCUI7VPLG0XD4m1C4eYAP7I8kkhaLbkbsCve8oNn46f2bucjY+oj5orRpc1x2BYo1lyTtSruLTP3SXSwnymD5rvKBYTGdpO8BzSY5xKvXPMQVy6S/qabWktbVCmE5dCuJt+pKVF50TgKFXZR6negNu36ofUK03JMrI9MJ6BpZeSBCinTOXB0IlRJSKZcXSEnhIJ1AUaUkycBcQOSmlShItUEjKbXKtOoeyTQy5hX07xYE7UGVSYRTZ0Fpipkaro7atmbMrgabiCjOG4k4aHZZHN4WVmI9x+V1eJHSVnSViqK1laVTWWPGOHg0pS7IrlJU98nTHUEc84KPdrQWqDivUpZPNzm09FZaq3gqcpFwQ50Lyi9XLa+lj0mpqhlQdV0VYel41YeRyV2Y4JEhRUS0q6nT0TEYCsrNeR6YVtaybVY4PbmBadgC7bdvXRM0Ba6NUInUXdu9Hn9SwGUMb4ngmAG+JxO7dNfThqui7GUw54rkh9ei8UjTI7prbfu8uaGjxuOo100Myu4wanTE1MrWupxLgAHOLi4iSN+C81wC8c7EC4Q3vnXDnNbo2DmeBHIGPZYnWf1QztHqnZV9FqSSa/f4O+s6pcDP4jGkacvRacqz0nBrQJmOPPqnN2Fr1xcYJHlrpqdkpLw2aFW9JtSUzypKGG5pIZUpoxVCw1aKNFlTA4KBWiqyFQUQIiJTQpKFTMAYgaHU/sFVvCyGisvCFUqhu+/LiVnN678I8sxH7LP3NVwc4N8LTHePcym0u2OriP4FFtNwDS7KQ6YLXh3r0Xm7fidkpfy3hf2Z6uj4XRFdbNv8G61vm1HZfhefunj5HYokbIjcbrl61Z1N4cADG4cMzHDk4LrcM7XUK4a2oO5qbeI5qZP5+H+73KYh8Rk4rKEL/hsYTaj4KhThPklHa1gOSyVLaOCYhzlITlwsAt1oVE2xRN2ypeUeN+QU6JIGvpkJMYtrlQ5yP3yB6MjEKdKpqq1JhhVk8oso7Oiw+rICvu6kBZ8PbDAo3teAvPTinZo2IaiYzXSWSUkz1RGCVZ6oLlprUjOyzVKJTkLxGziprRCVEhIBSDVowmpIx7KnB5KSxTZSU08q6iijsfgeAnVaSlSRRweB3FM10KYcne0EImgSyghhl0NRxkGOYXAibO+8WgbUe2T/lvBDX+UEFdRlI1HDiqMatGXdMB7m07hvhpvdAa/j3buU6x181lX1Ouz5sfHr9j0XGujfQqJeV4++f+ze68JCrFUrjqXaCvb/ZvYHGn4PHmDxGwJG6NUKFSq0OfWIDmhwbQAY0SJHiMkpyu6Mv0mZZxpQ/UdJZ3KJgyuUwy5dBa8zUpnK4jTMCJa/1H6FH7OqSF0sPYNxcdF1RqwXl4ynodXQDlA1gmAeXAojcucGOLQC4NJAMwSBsYXK95UqkuqZQfhhpLgAJ02AG6Q5nL/h4/T5Y9weJ/ESzLwvJdWxP/ANbso3dIgceWvpKZtZjtjB5O0P8AdU29V1NtRudzm1HNc5riC0OYC0FojTQobiNV2jWGNy4jlyWZV8UuUsPDX4Nez4ZU46yv8hmFtsMObWdBeaZEQYkQTBMc5y+6HYePsm65tN5n0RrAX021ZqEDw+HNEZp/4WrzpOfDlJJ5aT1v2M7h/wAvkpZ8Nhg4CxtItz1HbEkvLSYM/diFz3azxND4+AwSOJc6HuJ47j58l013eW9JpeXMZAI8JAmeGVu/suFxDHfrEsDSGgjeNQDP6wvC0QnKfb0Xk9nB58+fQwlzYOcFwgiWnUcjH6oM+J02RjJH6f2KEXVPK7RbFfkFyk8Jnb9gMWdUa+g85u7AfTJOuSYLeoBjyldTXo6LzLsled1e0HHRrnd07yqDL+pB9F6vdU9F031kI9coC1KKz9yUVFFM6jCYjdgD8sBVqMHkqnQOC2XJkpUbAvOy0q78LMhO2hPwDXO5K+ztS5wRUYR5LbQsgwdV1nNi44RSHFw9lbRAhYL3VEaroQ65ekIveRt+DH3BSSNVJHzIodFXtAOCE3VFdTWoyEEu6UFZ3Huy8MZurx4AVSlChC23TFkyQt2i3Rk8inOyLgqleVEOWnCWUYtkHF6KxTTtYpkKGVd9OSH3xsRao5oU3FRKtkhRyRdVC5PEbl91VDGDQEhoOn5qjuX/AEuqfTQelZfV6xdvTreGdyx8yJ/pJ48NEC5uSS9PUdojGO15M+KYURQBLjUfT3eQJLDuOcDfXqrezd3mpmmd6RgfkO3sZHsiNe9psMOcAT907+yCNextXvKDXkQR91tE8wCdxx05JN3VVSzF/g0FRbbH6l+f3k6Wm0TManSeMcvmUXsTouDPaF7TrUp/lazNHqSEUw/trSGj5HUDTziUZcqEtb/ApbwrFvT/ALnbAoFXwlwcS1oIkkEFoMHgdlrtMYZUEtcHDof1HBW1LlUu48ORFKX+AVN9nFk3Ff1yc1ilhWYWHQNqGIaSS0xMO/tySp2IaI3neeKK4pdfZHoWn1zD+6ytMhYPPpVE1GHjB6H4ffK+DlPzkEMuPq9TWe7fuBrB/EEctiHwQQWnXNOkc1z2Ov8AEB0lQwu6Ia9m4eNJdADhqdOMgHRN8XmSrqxL+wG/hq23Mdb2ar54LnkbPccvPz9go0KcDXjrCi/V3MiAOhPH2VswFmSk3v3PTVwUdL00JCLkF7zlEnU+y33FzA03doB+inZ2uQa6uO5/YLovpsByJd8RQGpVNQeRBMaEAGdOq91yS0SZ0HiiJ6+q8swHsmy6rlpq903I54AAL3OB+Fs6RxXp2G2TqNFlJzzV7sZA8iHFg+GeoGnoFF84vGBCKa8jOprNcBbaqzuYqwl6nNGCjhudyL0LANCawAErdKtZdJ6IhBLZm+qhUVqULcXLPcNkIcZvIRwygVWahNyid2/khdUStKr3YnJeiM+UJKXdpJrQLqdq6ohmJ00RcxYr8LAqeJGjYsxBDqUhYqtNF2iAh1xXC16LWmIWV5RgLlGFY5VlkrVjcZ0+OMpNErfY4O5+4RSng4bwS1nPhHSJjwnI536ueSjUpBoJcQAOJMLo61kACTo0Akk7ADcrhMcxQPc6CWtGxAk6fhHE9UL+ObWI+RiHBi3mWkhr3GSDFNsj8b9G+YG59kHvsdfGjyBqCR4XO5kfhHRZH5yDJNOnoDIzVHdD59UqdmHGcpiCfE4QYGg6DqquUp7m8/6GYwUf+NY/3/6V0HPe2XnLTJgM1AeeMxq7+aq6+AI8T3EAQGNhrZ9OH80WatWDSCYcdYG7R6ftssVWs53l7KVDLyDlYopxexVw3gI9ZVEpOlMjCcnll9tevpkFriCORIXR2PbZwAFRufrsffZcqnhWi2vDKvD1JZPQf/PUazIDocSJa7Q8eOy10PhHt7LzQOK32OOVaXwukcWO1af+EnyqZXvtneMDnGuhSuuNZyHMYP2p8gsbHQQeRB9inffd+S8CDAzDeOqm62OUO4FLJdUoyG85fZBDOOG8g+YGn6foqrmuMo10LhPkdVmt5e8NglzjAA3k8AqrwQI5nVDUPqwaL5GYNoI29rMPdv8AEOnIfOVqJj01RXBrNtW0DvvR8xp+yFvbuPMJT5neTXto7rhJ++yVrWdTLXNJa5sODhuCvRcE7Q07psCG1gPFTO/5mfib+nFebsOg8gpAwQRoRqCDBB5g8F0lko1k9TcN1WKR5LlME7YPY4NrnPTOneR9o3qfxD5+a7dpBAIIIIBBBkEHYgqrygfX3K6VOFY92ig8qIcqdi/UYSsl1c8AtNU6IbUbqiV7eWVnpYRlrNlZnsRAsVLwBP8AIWjCYnJYMHdJLlq/a6tndlLcuZ2WQJyzp8kkx2K9WerVTCG3FTdbar5CFXCx6o5Y1ORnuaqGuYXHRaqoJRLD8PgSVod1VHLFUnN4QLFgQNVvwnDmlwnVXXAU8PEPCpK9ygyVBKQZbSA20TOargFEtWaOpnO9s3Fto+Dll9MT0zSR8l5VeXu7acg8T949XOK9N+kJpNswDjWE/wDw5eT3jmscY8TuU+EHmea0uHFddg7W1HK0UGrlAEzudTIk7ny6rP8AXSCdSZHmqq1QkqsMJWmomTK15wizv+Q9eKrLk2XqkQrAW2/IpTymzJpUkDlqZPKS44ZKVJIALiB6VYtMtJaRsQYK6PD+0FRzQ05D1Ihx9lzbmDgVNlWByKHOuM/KGKbpVPTOiqXJBzNeWubBBEmHDoZPsVjucT7981MrXnQuAOVxH3iBsUJ78zuka3NU+RHz6hpcps9M7E03sY9rvhJD2EEOaREOgj0Ucbs8j5GztVxuAdqH2j5Az0j8TCSOWo5HTf3Xf3N5Su7bvKRzAcPvNPFrhwKwORTZRf3f6X6mzx74XVdV5QDpUcwMalp1HQ6iPn7KC32lllDXZS1z2zxAc0mQevmFbUoh24/YrnPDwSloFrqexuOZXdw8+F0mmTwduWeR4dfNc7dWeUSNQCCRxiVS1xBBGhBBB5EbFX1JFWj1d6rBWW2uTUpMf+Omx/qWgn5qqpeik0ueYaPWTyA4nogdckdsBBzZVFSnC4HErzEruqe6p1qNNpIY1pNEAc3OMZj/AALpcEddtpZLpozN+GqKjahcOT4PxDnxHzN8txWcoo5p+huedUE7V3/c2zyPidFNvm7Qn2lGHLhvpAvdadMcAXHzcRHyB909RHLQpYzkUlX9UcdYOuu6S1PpF8yPeLqpCHVXyilzQlC7luUFefqa8Ds0/UxCoA71R+1qgtXK994kdw9+mqa5VeIpgqpYZZdQFnpOgqd44FYK1zlQ6oNxJk9nV2taWjyVkrlrPEnbSjNC9mAUvbW4PYWE1I5r6Uqz2WrC3bvcrncgWmP0IXjdWrJX0hcWzarHMe0PY8EOY4S0jkQvD+2/Zb6hc5WyaFUGpSJ4NnWmerSRryIWhwbY46eorzIywn6HOhMXJKWTn8lpmcQKSs7tLIeSnBGCEJlN5lVwuIY6SZKVBw8pw5MmUnEoTJg5SXHDSnShNC7Jw4K3YbitS3cXU3QHDK5h1a4ciP5CHypAqJRUlhkxk4PKPXsF7a0bm3ZSYz/ElraLaVSO7zZY7wv4NG/PgN1kxi2fSdoSBMEbw4GCNV5cx5BkaELqML7aOymncTUYdn71GGIH5h03WTyOE0+1e/sa/G5kX9NmvuegYP2cFag173uDqgJAAblyHQSI9d+K5i/sjRqvpnUsdE8xuHeoIK9A7OXratrRcwgjIGaGRLfCf0+aA9ubSHU6gHxA03HqNWn2zewSK08D2cj4VhtT6vTdTuXsa9gJYWte0GTOWdlstcMDXB73urVBs6odG/lbsFR2Wuc1DJ/lOI9HEuH6n2RYtUlGXUjKVRpKqY6EQoDRU8MjygTeNyMc92jWNLiegEryXGb7vnvefvO0HyAHkF6L9JeK91btpN+K4dr/AKbIJ9yWj3XllzUiAOC2OHFyj2YndiOiH1tySzSnWh1Qp3Z9B3t2GDVc1fYgXSBsoXNy525WSJS3H4kavO2TbyJWbWkMw6opRuiAs1C3VwtyeC69xk8MmvKQ7rqVncC86Lfb4WXOgo7QwxjBsk5ciFfjYxGqUvIAtbYjgiFswyivcDkEgwLPsuc9sZjVj1HYNFyv0mYI24snP2qWv2rTzaYa9h8xB82hddCB9sT/AIGv/U1rfeo0KlDcZpr3LWRU4uJ4UKRH/WqZwy76f08fVaLy68WWnvMFw1JPToqBQjU6nc6yB58z0XpItsx5JJ4RS5xJnb5KKsf/ACVCVcAxkoTynXYOIFRVhCgQuIGBTlMkoIEnCUJLjh5UlFOpJEWqMKQKdccRlJIhMFJAa7N9qK1jUzU3eF0ZqZ1puHUc+o1XpDu09viFvla4Mqy13dPIBkaHKdnDU9egXjyk2oRsUrdxoW/Z+43RypVfdHr3ZHR1YH8LD7OcP3XSEryfsl2y+r1PtpfTe3IXDV7dQQf6hptuvXcNuKdWm19NzajHbOaZHl0PRZd9E6X9Xj3NOq6Nv6SoBbrXZS7sKu8um0aT6jvhpMdUPk0THy+aWb7aC467PKPpJxYVL4tmW27W0v8Ad8TvmY9Fx3eEmVO8rmo9z3mXVHuefNxkn3JVQ36BemqrVcFH2MayblLIo/miSU9EkUFo9gNAngtVthJPBFbSxA1Oq1uMBYdvPl4iadXEXmRibZBoUXkcFKtVVQCTcpPbYx1S0jTYOgoqHSEOtqK2DRBbywijodxUGlOVFV8l0i7MhmO2AuKFSkTl71uUO/C6Za73AW/Ms1wVKeGsFWtHhF9ZGiTTjK5mYPPGQYI+SwtfJH4Rqu8+kjCA1zbhpjvSKb283hsh48wIPkFwDdB7/LQL0dFneCZjXx6zwM4yTKZRThGFREJk6S44SSUJBScRIUVZKi4KCCMp0yS4gdJKEpXEjpyoynlWRA4KRCSZczhpSCkRKioOHC34djle3nuqr6YduGPLQTzI2KHp1KZ33Osw/wCkq9pHWr3o4tqta4H1EOHujHaT6Rm3dgabWGnWe9oqN3Z3Y8RLXciQ0R57rzsp2uVHTVJpuKTXtr8hI32RTWcr7lwMpAQnpunpp6KLzt1TDjg6M1JfciT5+4SU5TquWW6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www.whathifi.com/sites/whathifi.com/files/images/newsarchive2/LionK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3810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The Epic hero </vt:lpstr>
      <vt:lpstr>First things first: What is an epic?</vt:lpstr>
      <vt:lpstr>Modern Epics</vt:lpstr>
      <vt:lpstr>Personality Traits</vt:lpstr>
      <vt:lpstr>Traumatic Event</vt:lpstr>
      <vt:lpstr>Supernatural Aid</vt:lpstr>
      <vt:lpstr>Battles and Hardships</vt:lpstr>
      <vt:lpstr>Descent into Darkness</vt:lpstr>
      <vt:lpstr>Homecoming</vt:lpstr>
      <vt:lpstr>Epic Examples!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Epic hero and the epic journey</dc:title>
  <dc:creator>Windows User</dc:creator>
  <cp:lastModifiedBy>Windows User</cp:lastModifiedBy>
  <cp:revision>50</cp:revision>
  <dcterms:created xsi:type="dcterms:W3CDTF">2012-11-19T00:18:09Z</dcterms:created>
  <dcterms:modified xsi:type="dcterms:W3CDTF">2012-11-30T04:53:53Z</dcterms:modified>
</cp:coreProperties>
</file>